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3"/>
  </p:notesMasterIdLst>
  <p:sldIdLst>
    <p:sldId id="299" r:id="rId5"/>
    <p:sldId id="264" r:id="rId6"/>
    <p:sldId id="293" r:id="rId7"/>
    <p:sldId id="295" r:id="rId8"/>
    <p:sldId id="296" r:id="rId9"/>
    <p:sldId id="297" r:id="rId10"/>
    <p:sldId id="300" r:id="rId11"/>
    <p:sldId id="301"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A93D"/>
    <a:srgbClr val="83A83F"/>
    <a:srgbClr val="C3DD93"/>
    <a:srgbClr val="716557"/>
    <a:srgbClr val="B956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76" autoAdjust="0"/>
    <p:restoredTop sz="95694" autoAdjust="0"/>
  </p:normalViewPr>
  <p:slideViewPr>
    <p:cSldViewPr snapToGrid="0">
      <p:cViewPr varScale="1">
        <p:scale>
          <a:sx n="62" d="100"/>
          <a:sy n="62" d="100"/>
        </p:scale>
        <p:origin x="29" y="245"/>
      </p:cViewPr>
      <p:guideLst>
        <p:guide orient="horz" pos="2160"/>
        <p:guide pos="2880"/>
      </p:guideLst>
    </p:cSldViewPr>
  </p:slideViewPr>
  <p:notesTextViewPr>
    <p:cViewPr>
      <p:scale>
        <a:sx n="1" d="1"/>
        <a:sy n="1" d="1"/>
      </p:scale>
      <p:origin x="0" y="0"/>
    </p:cViewPr>
  </p:notesTextViewPr>
  <p:sorterViewPr>
    <p:cViewPr varScale="1">
      <p:scale>
        <a:sx n="100" d="100"/>
        <a:sy n="100" d="100"/>
      </p:scale>
      <p:origin x="0" y="-10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S::deborah_shaw@wycliffeassociates.org::79bf7848-a030-4096-934a-3abbfde4984a" providerId="AD" clId="Web-{39D92157-BCD2-B02C-24D7-43B1D75419B1}"/>
    <pc:docChg chg="modSld">
      <pc:chgData name="Deborah Shaw" userId="S::deborah_shaw@wycliffeassociates.org::79bf7848-a030-4096-934a-3abbfde4984a" providerId="AD" clId="Web-{39D92157-BCD2-B02C-24D7-43B1D75419B1}" dt="2023-12-26T22:05:04.571" v="8" actId="20577"/>
      <pc:docMkLst>
        <pc:docMk/>
      </pc:docMkLst>
      <pc:sldChg chg="modSp">
        <pc:chgData name="Deborah Shaw" userId="S::deborah_shaw@wycliffeassociates.org::79bf7848-a030-4096-934a-3abbfde4984a" providerId="AD" clId="Web-{39D92157-BCD2-B02C-24D7-43B1D75419B1}" dt="2023-12-26T22:05:04.571" v="8" actId="20577"/>
        <pc:sldMkLst>
          <pc:docMk/>
          <pc:sldMk cId="4064665203" sldId="296"/>
        </pc:sldMkLst>
        <pc:spChg chg="mod">
          <ac:chgData name="Deborah Shaw" userId="S::deborah_shaw@wycliffeassociates.org::79bf7848-a030-4096-934a-3abbfde4984a" providerId="AD" clId="Web-{39D92157-BCD2-B02C-24D7-43B1D75419B1}" dt="2023-12-26T22:05:04.571" v="8" actId="20577"/>
          <ac:spMkLst>
            <pc:docMk/>
            <pc:sldMk cId="4064665203" sldId="296"/>
            <ac:spMk id="6" creationId="{450682F1-E932-4AC7-90E3-2AF90E6945E1}"/>
          </ac:spMkLst>
        </pc:spChg>
      </pc:sldChg>
    </pc:docChg>
  </pc:docChgLst>
  <pc:docChgLst>
    <pc:chgData name="Mary Stout" userId="S::mary_stout@wycliffeassociates.org::aa3233c2-3252-4841-9088-85efb7bdb5d2" providerId="AD" clId="Web-{F52406D8-9CA2-414B-A0D2-D06551BC2F24}"/>
    <pc:docChg chg="addSld modSld">
      <pc:chgData name="Mary Stout" userId="S::mary_stout@wycliffeassociates.org::aa3233c2-3252-4841-9088-85efb7bdb5d2" providerId="AD" clId="Web-{F52406D8-9CA2-414B-A0D2-D06551BC2F24}" dt="2023-12-20T20:23:44.704" v="7" actId="1076"/>
      <pc:docMkLst>
        <pc:docMk/>
      </pc:docMkLst>
      <pc:sldChg chg="addSp delSp modSp new">
        <pc:chgData name="Mary Stout" userId="S::mary_stout@wycliffeassociates.org::aa3233c2-3252-4841-9088-85efb7bdb5d2" providerId="AD" clId="Web-{F52406D8-9CA2-414B-A0D2-D06551BC2F24}" dt="2023-12-20T20:23:44.704" v="7" actId="1076"/>
        <pc:sldMkLst>
          <pc:docMk/>
          <pc:sldMk cId="573235028" sldId="300"/>
        </pc:sldMkLst>
        <pc:spChg chg="del">
          <ac:chgData name="Mary Stout" userId="S::mary_stout@wycliffeassociates.org::aa3233c2-3252-4841-9088-85efb7bdb5d2" providerId="AD" clId="Web-{F52406D8-9CA2-414B-A0D2-D06551BC2F24}" dt="2023-12-20T20:21:32.341" v="1"/>
          <ac:spMkLst>
            <pc:docMk/>
            <pc:sldMk cId="573235028" sldId="300"/>
            <ac:spMk id="2" creationId="{36BC6C98-62E6-ED83-09DD-5AFCDE0F5B32}"/>
          </ac:spMkLst>
        </pc:spChg>
        <pc:spChg chg="add mod">
          <ac:chgData name="Mary Stout" userId="S::mary_stout@wycliffeassociates.org::aa3233c2-3252-4841-9088-85efb7bdb5d2" providerId="AD" clId="Web-{F52406D8-9CA2-414B-A0D2-D06551BC2F24}" dt="2023-12-20T20:23:44.704" v="7" actId="1076"/>
          <ac:spMkLst>
            <pc:docMk/>
            <pc:sldMk cId="573235028" sldId="300"/>
            <ac:spMk id="3" creationId="{4EF6CDDA-C797-D6CB-3037-6327B5C34ADF}"/>
          </ac:spMkLst>
        </pc:spChg>
      </pc:sldChg>
    </pc:docChg>
  </pc:docChgLst>
  <pc:docChgLst>
    <pc:chgData name="Deborah Shaw" userId="79bf7848-a030-4096-934a-3abbfde4984a" providerId="ADAL" clId="{F7C57D33-03FA-4606-9ECD-859E1C742657}"/>
    <pc:docChg chg="delSld modSld">
      <pc:chgData name="Deborah Shaw" userId="79bf7848-a030-4096-934a-3abbfde4984a" providerId="ADAL" clId="{F7C57D33-03FA-4606-9ECD-859E1C742657}" dt="2023-10-26T07:02:18.063" v="4" actId="20577"/>
      <pc:docMkLst>
        <pc:docMk/>
      </pc:docMkLst>
      <pc:sldChg chg="del">
        <pc:chgData name="Deborah Shaw" userId="79bf7848-a030-4096-934a-3abbfde4984a" providerId="ADAL" clId="{F7C57D33-03FA-4606-9ECD-859E1C742657}" dt="2023-10-26T07:02:11.368" v="0" actId="2696"/>
        <pc:sldMkLst>
          <pc:docMk/>
          <pc:sldMk cId="3072800876" sldId="280"/>
        </pc:sldMkLst>
      </pc:sldChg>
      <pc:sldChg chg="modSp mod">
        <pc:chgData name="Deborah Shaw" userId="79bf7848-a030-4096-934a-3abbfde4984a" providerId="ADAL" clId="{F7C57D33-03FA-4606-9ECD-859E1C742657}" dt="2023-10-26T07:02:18.063" v="4" actId="20577"/>
        <pc:sldMkLst>
          <pc:docMk/>
          <pc:sldMk cId="3669728417" sldId="297"/>
        </pc:sldMkLst>
        <pc:spChg chg="mod">
          <ac:chgData name="Deborah Shaw" userId="79bf7848-a030-4096-934a-3abbfde4984a" providerId="ADAL" clId="{F7C57D33-03FA-4606-9ECD-859E1C742657}" dt="2023-10-26T07:02:18.063" v="4" actId="20577"/>
          <ac:spMkLst>
            <pc:docMk/>
            <pc:sldMk cId="3669728417" sldId="297"/>
            <ac:spMk id="2" creationId="{D1787E8A-77F1-4EE6-B918-DC779060E2C8}"/>
          </ac:spMkLst>
        </pc:spChg>
      </pc:sldChg>
    </pc:docChg>
  </pc:docChgLst>
  <pc:docChgLst>
    <pc:chgData name="Deborah Shaw" userId="79bf7848-a030-4096-934a-3abbfde4984a" providerId="ADAL" clId="{DCF1AC10-0B65-40F1-B5A0-84A3989A8565}"/>
    <pc:docChg chg="custSel addSld delSld modSld">
      <pc:chgData name="Deborah Shaw" userId="79bf7848-a030-4096-934a-3abbfde4984a" providerId="ADAL" clId="{DCF1AC10-0B65-40F1-B5A0-84A3989A8565}" dt="2023-12-26T12:00:56.586" v="49" actId="20577"/>
      <pc:docMkLst>
        <pc:docMk/>
      </pc:docMkLst>
      <pc:sldChg chg="delSp modSp del mod">
        <pc:chgData name="Deborah Shaw" userId="79bf7848-a030-4096-934a-3abbfde4984a" providerId="ADAL" clId="{DCF1AC10-0B65-40F1-B5A0-84A3989A8565}" dt="2023-12-26T11:58:39.359" v="24" actId="2696"/>
        <pc:sldMkLst>
          <pc:docMk/>
          <pc:sldMk cId="2126766571" sldId="260"/>
        </pc:sldMkLst>
        <pc:spChg chg="del mod">
          <ac:chgData name="Deborah Shaw" userId="79bf7848-a030-4096-934a-3abbfde4984a" providerId="ADAL" clId="{DCF1AC10-0B65-40F1-B5A0-84A3989A8565}" dt="2023-12-26T11:56:39.629" v="4"/>
          <ac:spMkLst>
            <pc:docMk/>
            <pc:sldMk cId="2126766571" sldId="260"/>
            <ac:spMk id="18" creationId="{4694CCB8-A161-4308-BC33-DD746CEBFA8D}"/>
          </ac:spMkLst>
        </pc:spChg>
        <pc:picChg chg="del">
          <ac:chgData name="Deborah Shaw" userId="79bf7848-a030-4096-934a-3abbfde4984a" providerId="ADAL" clId="{DCF1AC10-0B65-40F1-B5A0-84A3989A8565}" dt="2023-12-26T11:56:20.883" v="0" actId="21"/>
          <ac:picMkLst>
            <pc:docMk/>
            <pc:sldMk cId="2126766571" sldId="260"/>
            <ac:picMk id="3" creationId="{5257297A-2BB3-4D70-847D-2BA2EC9EB6C6}"/>
          </ac:picMkLst>
        </pc:picChg>
      </pc:sldChg>
      <pc:sldChg chg="del">
        <pc:chgData name="Deborah Shaw" userId="79bf7848-a030-4096-934a-3abbfde4984a" providerId="ADAL" clId="{DCF1AC10-0B65-40F1-B5A0-84A3989A8565}" dt="2023-12-26T11:58:36.964" v="23" actId="2696"/>
        <pc:sldMkLst>
          <pc:docMk/>
          <pc:sldMk cId="3829610916" sldId="298"/>
        </pc:sldMkLst>
      </pc:sldChg>
      <pc:sldChg chg="modSp mod">
        <pc:chgData name="Deborah Shaw" userId="79bf7848-a030-4096-934a-3abbfde4984a" providerId="ADAL" clId="{DCF1AC10-0B65-40F1-B5A0-84A3989A8565}" dt="2023-12-26T11:58:27.706" v="22" actId="27636"/>
        <pc:sldMkLst>
          <pc:docMk/>
          <pc:sldMk cId="3629754069" sldId="299"/>
        </pc:sldMkLst>
        <pc:spChg chg="mod">
          <ac:chgData name="Deborah Shaw" userId="79bf7848-a030-4096-934a-3abbfde4984a" providerId="ADAL" clId="{DCF1AC10-0B65-40F1-B5A0-84A3989A8565}" dt="2023-12-26T11:58:27.706" v="22" actId="27636"/>
          <ac:spMkLst>
            <pc:docMk/>
            <pc:sldMk cId="3629754069" sldId="299"/>
            <ac:spMk id="3" creationId="{117E80A5-0A88-072D-D373-1B79DB1B2DCA}"/>
          </ac:spMkLst>
        </pc:spChg>
        <pc:spChg chg="mod">
          <ac:chgData name="Deborah Shaw" userId="79bf7848-a030-4096-934a-3abbfde4984a" providerId="ADAL" clId="{DCF1AC10-0B65-40F1-B5A0-84A3989A8565}" dt="2023-12-26T11:58:16.704" v="18" actId="1076"/>
          <ac:spMkLst>
            <pc:docMk/>
            <pc:sldMk cId="3629754069" sldId="299"/>
            <ac:spMk id="7" creationId="{6D1C5468-2E27-9AF9-E8A7-9D00C2F6695F}"/>
          </ac:spMkLst>
        </pc:spChg>
        <pc:picChg chg="mod">
          <ac:chgData name="Deborah Shaw" userId="79bf7848-a030-4096-934a-3abbfde4984a" providerId="ADAL" clId="{DCF1AC10-0B65-40F1-B5A0-84A3989A8565}" dt="2023-12-26T11:56:27.727" v="1" actId="14826"/>
          <ac:picMkLst>
            <pc:docMk/>
            <pc:sldMk cId="3629754069" sldId="299"/>
            <ac:picMk id="6" creationId="{4B1342BB-B465-1A3D-28BC-F5045ABD0A0E}"/>
          </ac:picMkLst>
        </pc:picChg>
        <pc:cxnChg chg="mod">
          <ac:chgData name="Deborah Shaw" userId="79bf7848-a030-4096-934a-3abbfde4984a" providerId="ADAL" clId="{DCF1AC10-0B65-40F1-B5A0-84A3989A8565}" dt="2023-12-26T11:58:19.828" v="19" actId="1076"/>
          <ac:cxnSpMkLst>
            <pc:docMk/>
            <pc:sldMk cId="3629754069" sldId="299"/>
            <ac:cxnSpMk id="8" creationId="{A525E1EC-2B3D-B92F-74BA-AE9AEC3DD826}"/>
          </ac:cxnSpMkLst>
        </pc:cxnChg>
      </pc:sldChg>
      <pc:sldChg chg="addSp modSp mod">
        <pc:chgData name="Deborah Shaw" userId="79bf7848-a030-4096-934a-3abbfde4984a" providerId="ADAL" clId="{DCF1AC10-0B65-40F1-B5A0-84A3989A8565}" dt="2023-12-26T12:00:56.586" v="49" actId="20577"/>
        <pc:sldMkLst>
          <pc:docMk/>
          <pc:sldMk cId="573235028" sldId="300"/>
        </pc:sldMkLst>
        <pc:spChg chg="add mod">
          <ac:chgData name="Deborah Shaw" userId="79bf7848-a030-4096-934a-3abbfde4984a" providerId="ADAL" clId="{DCF1AC10-0B65-40F1-B5A0-84A3989A8565}" dt="2023-12-26T12:00:56.586" v="49" actId="20577"/>
          <ac:spMkLst>
            <pc:docMk/>
            <pc:sldMk cId="573235028" sldId="300"/>
            <ac:spMk id="2" creationId="{7C5A6735-6ED2-B9AD-6A2E-2A74EC093D71}"/>
          </ac:spMkLst>
        </pc:spChg>
        <pc:spChg chg="mod">
          <ac:chgData name="Deborah Shaw" userId="79bf7848-a030-4096-934a-3abbfde4984a" providerId="ADAL" clId="{DCF1AC10-0B65-40F1-B5A0-84A3989A8565}" dt="2023-12-26T11:59:46.365" v="30" actId="1076"/>
          <ac:spMkLst>
            <pc:docMk/>
            <pc:sldMk cId="573235028" sldId="300"/>
            <ac:spMk id="3" creationId="{4EF6CDDA-C797-D6CB-3037-6327B5C34ADF}"/>
          </ac:spMkLst>
        </pc:spChg>
      </pc:sldChg>
      <pc:sldChg chg="modSp add mod">
        <pc:chgData name="Deborah Shaw" userId="79bf7848-a030-4096-934a-3abbfde4984a" providerId="ADAL" clId="{DCF1AC10-0B65-40F1-B5A0-84A3989A8565}" dt="2023-12-26T12:00:05.404" v="33" actId="255"/>
        <pc:sldMkLst>
          <pc:docMk/>
          <pc:sldMk cId="1169938722" sldId="301"/>
        </pc:sldMkLst>
        <pc:spChg chg="mod">
          <ac:chgData name="Deborah Shaw" userId="79bf7848-a030-4096-934a-3abbfde4984a" providerId="ADAL" clId="{DCF1AC10-0B65-40F1-B5A0-84A3989A8565}" dt="2023-12-26T12:00:05.404" v="33" actId="255"/>
          <ac:spMkLst>
            <pc:docMk/>
            <pc:sldMk cId="1169938722" sldId="301"/>
            <ac:spMk id="3" creationId="{4EF6CDDA-C797-D6CB-3037-6327B5C34ADF}"/>
          </ac:spMkLst>
        </pc:spChg>
      </pc:sldChg>
    </pc:docChg>
  </pc:docChgLst>
  <pc:docChgLst>
    <pc:chgData name="Deborah Shaw" userId="S::deborah_shaw@wycliffeassociates.org::79bf7848-a030-4096-934a-3abbfde4984a" providerId="AD" clId="Web-{A3342F26-D0D2-44F8-E8B7-C9FF6BF7EBDA}"/>
    <pc:docChg chg="addSld">
      <pc:chgData name="Deborah Shaw" userId="S::deborah_shaw@wycliffeassociates.org::79bf7848-a030-4096-934a-3abbfde4984a" providerId="AD" clId="Web-{A3342F26-D0D2-44F8-E8B7-C9FF6BF7EBDA}" dt="2023-12-19T05:09:17.534" v="0"/>
      <pc:docMkLst>
        <pc:docMk/>
      </pc:docMkLst>
      <pc:sldChg chg="add">
        <pc:chgData name="Deborah Shaw" userId="S::deborah_shaw@wycliffeassociates.org::79bf7848-a030-4096-934a-3abbfde4984a" providerId="AD" clId="Web-{A3342F26-D0D2-44F8-E8B7-C9FF6BF7EBDA}" dt="2023-12-19T05:09:17.534" v="0"/>
        <pc:sldMkLst>
          <pc:docMk/>
          <pc:sldMk cId="3629754069" sldId="299"/>
        </pc:sldMkLst>
      </pc:sldChg>
    </pc:docChg>
  </pc:docChgLst>
  <pc:docChgLst>
    <pc:chgData name="Deborah Shaw" userId="S::deborah_shaw@wycliffeassociates.org::79bf7848-a030-4096-934a-3abbfde4984a" providerId="AD" clId="Web-{F78FCA9B-357C-144B-F215-2B70A1124C26}"/>
    <pc:docChg chg="addSld sldOrd">
      <pc:chgData name="Deborah Shaw" userId="S::deborah_shaw@wycliffeassociates.org::79bf7848-a030-4096-934a-3abbfde4984a" providerId="AD" clId="Web-{F78FCA9B-357C-144B-F215-2B70A1124C26}" dt="2023-12-17T22:11:42.544" v="1"/>
      <pc:docMkLst>
        <pc:docMk/>
      </pc:docMkLst>
      <pc:sldChg chg="add ord">
        <pc:chgData name="Deborah Shaw" userId="S::deborah_shaw@wycliffeassociates.org::79bf7848-a030-4096-934a-3abbfde4984a" providerId="AD" clId="Web-{F78FCA9B-357C-144B-F215-2B70A1124C26}" dt="2023-12-17T22:11:42.544" v="1"/>
        <pc:sldMkLst>
          <pc:docMk/>
          <pc:sldMk cId="3829610916" sldId="298"/>
        </pc:sldMkLst>
      </pc:sldChg>
    </pc:docChg>
  </pc:docChgLst>
  <pc:docChgLst>
    <pc:chgData name="Deborah Shaw" userId="79bf7848-a030-4096-934a-3abbfde4984a" providerId="ADAL" clId="{3FA939E5-0B09-47E5-B49C-BB2376973E19}"/>
    <pc:docChg chg="modSld">
      <pc:chgData name="Deborah Shaw" userId="79bf7848-a030-4096-934a-3abbfde4984a" providerId="ADAL" clId="{3FA939E5-0B09-47E5-B49C-BB2376973E19}" dt="2024-03-15T02:08:49.390" v="2" actId="20577"/>
      <pc:docMkLst>
        <pc:docMk/>
      </pc:docMkLst>
      <pc:sldChg chg="modSp mod">
        <pc:chgData name="Deborah Shaw" userId="79bf7848-a030-4096-934a-3abbfde4984a" providerId="ADAL" clId="{3FA939E5-0B09-47E5-B49C-BB2376973E19}" dt="2024-03-15T02:08:49.390" v="2" actId="20577"/>
        <pc:sldMkLst>
          <pc:docMk/>
          <pc:sldMk cId="2020292330" sldId="295"/>
        </pc:sldMkLst>
        <pc:spChg chg="mod">
          <ac:chgData name="Deborah Shaw" userId="79bf7848-a030-4096-934a-3abbfde4984a" providerId="ADAL" clId="{3FA939E5-0B09-47E5-B49C-BB2376973E19}" dt="2024-03-15T02:08:49.390" v="2" actId="20577"/>
          <ac:spMkLst>
            <pc:docMk/>
            <pc:sldMk cId="2020292330" sldId="295"/>
            <ac:spMk id="19" creationId="{15C78677-A24C-4DB3-8E43-9DEBE8FF2285}"/>
          </ac:spMkLst>
        </pc:spChg>
      </pc:sldChg>
    </pc:docChg>
  </pc:docChgLst>
</pc:chgInfo>
</file>

<file path=ppt/media/image1.png>
</file>

<file path=ppt/media/image2.jpe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4/15/2025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‹nº›</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5D7C9E-35D9-4D05-A3C8-EB7FE07A4C81}" type="slidenum">
              <a:rPr lang="en-US" smtClean="0"/>
              <a:t>2</a:t>
            </a:fld>
            <a:endParaRPr lang="en-US"/>
          </a:p>
        </p:txBody>
      </p:sp>
    </p:spTree>
    <p:extLst>
      <p:ext uri="{BB962C8B-B14F-4D97-AF65-F5344CB8AC3E}">
        <p14:creationId xmlns:p14="http://schemas.microsoft.com/office/powerpoint/2010/main" val="3829543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4/15/2025</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‹nº›</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3199" b="13199"/>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2895729" y="3562260"/>
            <a:ext cx="6248271" cy="3080639"/>
          </a:xfrm>
        </p:spPr>
        <p:txBody>
          <a:bodyPr anchor="ctr">
            <a:normAutofit fontScale="92500" lnSpcReduction="20000"/>
          </a:bodyPr>
          <a:lstStyle/>
          <a:p>
            <a:pPr marL="0" marR="0" indent="0" fontAlgn="base">
              <a:spcBef>
                <a:spcPts val="0"/>
              </a:spcBef>
              <a:spcAft>
                <a:spcPts val="0"/>
              </a:spcAft>
              <a:buNone/>
            </a:pPr>
            <a:r>
              <a:rPr lang="es-ES" sz="1800" dirty="0">
                <a:solidFill>
                  <a:schemeClr val="accent1">
                    <a:lumMod val="50000"/>
                  </a:schemeClr>
                </a:solidFill>
                <a:ea typeface="Times New Roman" panose="02020603050405020304" pitchFamily="18" charset="0"/>
              </a:rPr>
              <a:t>Y Jehová nos mandó que guardáramos todos estos estatutos, que temiéramos a Jehová nuestro Dios, para nuestro bien siempre, a fin de que nos guardara con vida, como en este día. Entonces será justicia para nosotros, si guardamos todos estos mandamientos delante del Señor nuestro Dios, como Él nos ha ordenado (Deuteronomio 6:24-25). 
Por tanto, a cualquiera que oiga estas palabras mías y las ponga, lo compararé a un hombre sabio que edificó su casa sobre la roca: y descendió la lluvia, vinieron los ríos, y los vientos soplaron y azotaron aquella casa; y no cayó, porque estaba fundada sobre la roca (Mateo 7:24-25). 
Ahora bien, el propósito del mandamiento es el amor de un corazón puro, de una buena conciencia y de una fe sincera (1 Timoteo 1:5).</a:t>
            </a: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s-ES" sz="1600" dirty="0">
                <a:latin typeface="Calibri"/>
                <a:ea typeface="Times New Roman" panose="02020603050405020304" pitchFamily="18" charset="0"/>
                <a:cs typeface="Arial"/>
              </a:rPr>
              <a:t>Toda la Escritura está tomada de la Nueva Versión King James®. © 1982 por Thomas Nelson, Inc. Usado con permiso. Todos los derechos reservados.</a:t>
            </a:r>
            <a:endParaRPr lang="en-US" sz="1600" dirty="0">
              <a:effectLst/>
              <a:latin typeface="Calibri"/>
              <a:ea typeface="Times New Roman" panose="02020603050405020304" pitchFamily="18" charset="0"/>
              <a:cs typeface="Arial"/>
            </a:endParaRPr>
          </a:p>
        </p:txBody>
      </p:sp>
      <p:sp>
        <p:nvSpPr>
          <p:cNvPr id="7" name="Rectangle 6">
            <a:extLst>
              <a:ext uri="{FF2B5EF4-FFF2-40B4-BE49-F238E27FC236}">
                <a16:creationId xmlns:a16="http://schemas.microsoft.com/office/drawing/2014/main" id="{6D1C5468-2E27-9AF9-E8A7-9D00C2F6695F}"/>
              </a:ext>
            </a:extLst>
          </p:cNvPr>
          <p:cNvSpPr/>
          <p:nvPr/>
        </p:nvSpPr>
        <p:spPr>
          <a:xfrm>
            <a:off x="73814" y="4202367"/>
            <a:ext cx="2821915" cy="1569660"/>
          </a:xfrm>
          <a:prstGeom prst="rect">
            <a:avLst/>
          </a:prstGeom>
        </p:spPr>
        <p:txBody>
          <a:bodyPr wrap="square" lIns="91440" tIns="45720" rIns="91440" bIns="4572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200" b="1" dirty="0" err="1">
                <a:solidFill>
                  <a:srgbClr val="B95659"/>
                </a:solidFill>
                <a:latin typeface="Arial" panose="020B0604020202020204" pitchFamily="34" charset="0"/>
                <a:ea typeface="+mj-ea"/>
                <a:cs typeface="Arial" panose="020B0604020202020204" pitchFamily="34" charset="0"/>
              </a:rPr>
              <a:t>Compromiso</a:t>
            </a:r>
            <a:r>
              <a:rPr lang="en-US" sz="3200" b="1" dirty="0">
                <a:solidFill>
                  <a:srgbClr val="B95659"/>
                </a:solidFill>
                <a:latin typeface="Arial" panose="020B0604020202020204" pitchFamily="34" charset="0"/>
                <a:ea typeface="+mj-ea"/>
                <a:cs typeface="Arial" panose="020B0604020202020204" pitchFamily="34" charset="0"/>
              </a:rPr>
              <a:t> con las  </a:t>
            </a:r>
            <a:r>
              <a:rPr lang="en-US" sz="3200" b="1" dirty="0" err="1">
                <a:solidFill>
                  <a:srgbClr val="B95659"/>
                </a:solidFill>
                <a:latin typeface="Arial" panose="020B0604020202020204" pitchFamily="34" charset="0"/>
                <a:ea typeface="+mj-ea"/>
                <a:cs typeface="Arial" panose="020B0604020202020204" pitchFamily="34" charset="0"/>
              </a:rPr>
              <a:t>Escrituras</a:t>
            </a:r>
            <a:endParaRPr lang="en-US" sz="3200" b="1" dirty="0">
              <a:solidFill>
                <a:srgbClr val="B95659"/>
              </a:solidFill>
              <a:latin typeface="Arial" panose="020B0604020202020204" pitchFamily="34" charset="0"/>
              <a:ea typeface="+mj-ea"/>
              <a:cs typeface="Arial" panose="020B0604020202020204" pitchFamily="34" charset="0"/>
            </a:endParaRP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2888180"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82C8456-986D-429C-AA7D-CD45E05376CC}"/>
              </a:ext>
            </a:extLst>
          </p:cNvPr>
          <p:cNvSpPr txBox="1"/>
          <p:nvPr/>
        </p:nvSpPr>
        <p:spPr>
          <a:xfrm>
            <a:off x="-153471" y="278472"/>
            <a:ext cx="3318537" cy="6247864"/>
          </a:xfrm>
          <a:prstGeom prst="rect">
            <a:avLst/>
          </a:prstGeom>
          <a:noFill/>
        </p:spPr>
        <p:txBody>
          <a:bodyPr wrap="none" rtlCol="0" anchor="ctr">
            <a:spAutoFit/>
          </a:bodyPr>
          <a:lstStyle/>
          <a:p>
            <a:pPr algn="ctr"/>
            <a:r>
              <a:rPr lang="en-US" sz="40000" dirty="0">
                <a:solidFill>
                  <a:schemeClr val="accent2">
                    <a:lumMod val="20000"/>
                    <a:lumOff val="80000"/>
                  </a:schemeClr>
                </a:solidFill>
                <a:latin typeface="Arial Black" panose="020B0A04020102020204" pitchFamily="34" charset="0"/>
              </a:rPr>
              <a:t>?</a:t>
            </a:r>
          </a:p>
        </p:txBody>
      </p:sp>
      <p:sp>
        <p:nvSpPr>
          <p:cNvPr id="12" name="TextBox 11">
            <a:extLst>
              <a:ext uri="{FF2B5EF4-FFF2-40B4-BE49-F238E27FC236}">
                <a16:creationId xmlns:a16="http://schemas.microsoft.com/office/drawing/2014/main" id="{5BB7ECD2-A674-4AF1-8743-9A18725E2329}"/>
              </a:ext>
            </a:extLst>
          </p:cNvPr>
          <p:cNvSpPr txBox="1"/>
          <p:nvPr/>
        </p:nvSpPr>
        <p:spPr>
          <a:xfrm>
            <a:off x="58964" y="2494463"/>
            <a:ext cx="3437684" cy="1815882"/>
          </a:xfrm>
          <a:prstGeom prst="rect">
            <a:avLst/>
          </a:prstGeom>
          <a:noFill/>
        </p:spPr>
        <p:txBody>
          <a:bodyPr wrap="square" anchor="ctr">
            <a:spAutoFit/>
          </a:bodyPr>
          <a:lstStyle/>
          <a:p>
            <a:pPr algn="ctr"/>
            <a:r>
              <a:rPr lang="es-ES" sz="2800" b="1" dirty="0">
                <a:solidFill>
                  <a:schemeClr val="tx2"/>
                </a:solidFill>
                <a:latin typeface="Arial" panose="020B0604020202020204" pitchFamily="34" charset="0"/>
                <a:ea typeface="MS Mincho" panose="02020609040205080304" pitchFamily="49" charset="-128"/>
              </a:rPr>
              <a:t>¿Cómo se involucrará la comunidad con las Escrituras?</a:t>
            </a:r>
            <a:endParaRPr lang="en-US" sz="2800" b="1" dirty="0">
              <a:solidFill>
                <a:schemeClr val="tx2"/>
              </a:solidFill>
              <a:latin typeface="Arial" panose="020B0604020202020204" pitchFamily="34" charset="0"/>
              <a:ea typeface="MS Mincho" panose="02020609040205080304" pitchFamily="49" charset="-128"/>
            </a:endParaRPr>
          </a:p>
        </p:txBody>
      </p:sp>
      <p:pic>
        <p:nvPicPr>
          <p:cNvPr id="13" name="Picture 12">
            <a:extLst>
              <a:ext uri="{FF2B5EF4-FFF2-40B4-BE49-F238E27FC236}">
                <a16:creationId xmlns:a16="http://schemas.microsoft.com/office/drawing/2014/main" id="{1AD6BFB1-7500-42F1-8580-638CBC4E37DD}"/>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24444" t="337" r="23212" b="6682"/>
          <a:stretch/>
        </p:blipFill>
        <p:spPr>
          <a:xfrm>
            <a:off x="7016930" y="2544447"/>
            <a:ext cx="1715914" cy="1715914"/>
          </a:xfrm>
          <a:prstGeom prst="ellipse">
            <a:avLst/>
          </a:prstGeom>
          <a:ln w="38100">
            <a:solidFill>
              <a:schemeClr val="accent3"/>
            </a:solidFill>
          </a:ln>
          <a:effectLst>
            <a:outerShdw blurRad="50800" dist="38100" dir="5400000" algn="t" rotWithShape="0">
              <a:prstClr val="black">
                <a:alpha val="40000"/>
              </a:prstClr>
            </a:outerShdw>
          </a:effectLst>
        </p:spPr>
      </p:pic>
      <p:pic>
        <p:nvPicPr>
          <p:cNvPr id="14" name="Picture 13">
            <a:extLst>
              <a:ext uri="{FF2B5EF4-FFF2-40B4-BE49-F238E27FC236}">
                <a16:creationId xmlns:a16="http://schemas.microsoft.com/office/drawing/2014/main" id="{247E36B0-D9D9-4FC8-83F9-B3B215052AD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572000" y="724072"/>
            <a:ext cx="1715914" cy="1715914"/>
          </a:xfrm>
          <a:prstGeom prst="ellipse">
            <a:avLst/>
          </a:prstGeom>
          <a:ln w="38100">
            <a:solidFill>
              <a:schemeClr val="accent3"/>
            </a:solidFill>
          </a:ln>
          <a:effectLst>
            <a:outerShdw blurRad="50800" dist="38100" dir="5400000" algn="t" rotWithShape="0">
              <a:prstClr val="black">
                <a:alpha val="40000"/>
              </a:prstClr>
            </a:outerShdw>
          </a:effectLst>
        </p:spPr>
      </p:pic>
      <p:pic>
        <p:nvPicPr>
          <p:cNvPr id="16" name="Picture 15">
            <a:extLst>
              <a:ext uri="{FF2B5EF4-FFF2-40B4-BE49-F238E27FC236}">
                <a16:creationId xmlns:a16="http://schemas.microsoft.com/office/drawing/2014/main" id="{16977DBA-9322-4E0F-9F3F-73E2182C15D7}"/>
              </a:ext>
            </a:extLst>
          </p:cNvPr>
          <p:cNvPicPr>
            <a:picLocks noChangeAspect="1"/>
          </p:cNvPicPr>
          <p:nvPr/>
        </p:nvPicPr>
        <p:blipFill rotWithShape="1">
          <a:blip r:embed="rId5">
            <a:extLst>
              <a:ext uri="{28A0092B-C50C-407E-A947-70E740481C1C}">
                <a14:useLocalDpi xmlns:a14="http://schemas.microsoft.com/office/drawing/2010/main" val="0"/>
              </a:ext>
            </a:extLst>
          </a:blip>
          <a:srcRect l="19028" r="27848"/>
          <a:stretch/>
        </p:blipFill>
        <p:spPr>
          <a:xfrm>
            <a:off x="3907284" y="4433325"/>
            <a:ext cx="1715914" cy="1715914"/>
          </a:xfrm>
          <a:prstGeom prst="ellipse">
            <a:avLst/>
          </a:prstGeom>
          <a:ln w="38100">
            <a:solidFill>
              <a:schemeClr val="accent3"/>
            </a:solidFill>
          </a:ln>
          <a:effectLst>
            <a:outerShdw blurRad="50800" dist="38100" dir="5400000" algn="t" rotWithShape="0">
              <a:prstClr val="black">
                <a:alpha val="40000"/>
              </a:prstClr>
            </a:outerShdw>
          </a:effectLst>
        </p:spPr>
      </p:pic>
      <p:sp>
        <p:nvSpPr>
          <p:cNvPr id="19" name="TextBox 18">
            <a:extLst>
              <a:ext uri="{FF2B5EF4-FFF2-40B4-BE49-F238E27FC236}">
                <a16:creationId xmlns:a16="http://schemas.microsoft.com/office/drawing/2014/main" id="{1D230753-A28C-45B4-87E0-872804A715F6}"/>
              </a:ext>
            </a:extLst>
          </p:cNvPr>
          <p:cNvSpPr txBox="1"/>
          <p:nvPr/>
        </p:nvSpPr>
        <p:spPr>
          <a:xfrm>
            <a:off x="3783515" y="3035221"/>
            <a:ext cx="3171624" cy="734368"/>
          </a:xfrm>
          <a:prstGeom prst="rect">
            <a:avLst/>
          </a:prstGeom>
          <a:noFill/>
        </p:spPr>
        <p:txBody>
          <a:bodyPr wrap="square" anchor="ctr">
            <a:spAutoFit/>
          </a:bodyPr>
          <a:lstStyle/>
          <a:p>
            <a:pPr algn="r">
              <a:lnSpc>
                <a:spcPct val="107000"/>
              </a:lnSpc>
            </a:pPr>
            <a:r>
              <a:rPr lang="en-US" sz="2000" b="1" dirty="0" err="1">
                <a:solidFill>
                  <a:schemeClr val="tx2"/>
                </a:solidFill>
                <a:latin typeface="Arial" panose="020B0604020202020204" pitchFamily="34" charset="0"/>
                <a:ea typeface="Calibri" panose="020F0502020204030204" pitchFamily="34" charset="0"/>
                <a:cs typeface="Times New Roman" panose="02020603050405020304" pitchFamily="18" charset="0"/>
              </a:rPr>
              <a:t>En</a:t>
            </a:r>
            <a:r>
              <a:rPr lang="en-US" sz="2000" b="1" dirty="0">
                <a:solidFill>
                  <a:schemeClr val="tx2"/>
                </a:solidFill>
                <a:latin typeface="Arial" panose="020B0604020202020204" pitchFamily="34" charset="0"/>
                <a:ea typeface="Calibri" panose="020F0502020204030204" pitchFamily="34" charset="0"/>
                <a:cs typeface="Times New Roman" panose="02020603050405020304" pitchFamily="18" charset="0"/>
              </a:rPr>
              <a:t> la </a:t>
            </a:r>
            <a:r>
              <a:rPr lang="en-US" sz="2000" b="1" dirty="0" err="1">
                <a:solidFill>
                  <a:schemeClr val="tx2"/>
                </a:solidFill>
                <a:latin typeface="Arial" panose="020B0604020202020204" pitchFamily="34" charset="0"/>
                <a:ea typeface="Calibri" panose="020F0502020204030204" pitchFamily="34" charset="0"/>
                <a:cs typeface="Times New Roman" panose="02020603050405020304" pitchFamily="18" charset="0"/>
              </a:rPr>
              <a:t>escuela</a:t>
            </a:r>
            <a:r>
              <a:rPr lang="en-US" sz="2000" b="1" dirty="0">
                <a:solidFill>
                  <a:schemeClr val="tx2"/>
                </a:solidFill>
                <a:latin typeface="Arial" panose="020B0604020202020204" pitchFamily="34" charset="0"/>
                <a:ea typeface="Calibri" panose="020F0502020204030204" pitchFamily="34" charset="0"/>
                <a:cs typeface="Times New Roman" panose="02020603050405020304" pitchFamily="18" charset="0"/>
              </a:rPr>
              <a:t> Dominica</a:t>
            </a: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l</a:t>
            </a:r>
            <a:b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b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o </a:t>
            </a:r>
            <a:r>
              <a:rPr lang="es-AR"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en grupos pequeños</a:t>
            </a:r>
            <a:endParaRPr lang="es-AR" b="1"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625CD6E2-38DE-4F80-AFB6-BFC147B5F6B7}"/>
              </a:ext>
            </a:extLst>
          </p:cNvPr>
          <p:cNvSpPr txBox="1"/>
          <p:nvPr/>
        </p:nvSpPr>
        <p:spPr>
          <a:xfrm>
            <a:off x="6343888" y="1379505"/>
            <a:ext cx="2542975" cy="405047"/>
          </a:xfrm>
          <a:prstGeom prst="rect">
            <a:avLst/>
          </a:prstGeom>
          <a:noFill/>
        </p:spPr>
        <p:txBody>
          <a:bodyPr wrap="square" anchor="ctr">
            <a:spAutoFit/>
          </a:bodyPr>
          <a:lstStyle/>
          <a:p>
            <a:pPr>
              <a:lnSpc>
                <a:spcPct val="107000"/>
              </a:lnSpc>
            </a:pPr>
            <a:r>
              <a:rPr lang="en-US" sz="2000" b="1" dirty="0" err="1">
                <a:solidFill>
                  <a:schemeClr val="tx2"/>
                </a:solidFill>
                <a:latin typeface="Arial" panose="020B0604020202020204" pitchFamily="34" charset="0"/>
                <a:ea typeface="Calibri" panose="020F0502020204030204" pitchFamily="34" charset="0"/>
                <a:cs typeface="Times New Roman" panose="02020603050405020304" pitchFamily="18" charset="0"/>
              </a:rPr>
              <a:t>En</a:t>
            </a:r>
            <a:r>
              <a:rPr lang="en-US" sz="2000" b="1" dirty="0">
                <a:solidFill>
                  <a:schemeClr val="tx2"/>
                </a:solidFill>
                <a:latin typeface="Arial" panose="020B0604020202020204" pitchFamily="34" charset="0"/>
                <a:ea typeface="Calibri" panose="020F0502020204030204" pitchFamily="34" charset="0"/>
                <a:cs typeface="Times New Roman" panose="02020603050405020304" pitchFamily="18" charset="0"/>
              </a:rPr>
              <a:t> la </a:t>
            </a:r>
            <a:r>
              <a:rPr lang="en-US" sz="2000" b="1" dirty="0" err="1">
                <a:solidFill>
                  <a:schemeClr val="tx2"/>
                </a:solidFill>
                <a:latin typeface="Arial" panose="020B0604020202020204" pitchFamily="34" charset="0"/>
                <a:ea typeface="Calibri" panose="020F0502020204030204" pitchFamily="34" charset="0"/>
                <a:cs typeface="Times New Roman" panose="02020603050405020304" pitchFamily="18" charset="0"/>
              </a:rPr>
              <a:t>Iglesia</a:t>
            </a:r>
            <a:endParaRPr lang="en-US" b="1"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D4102C25-5BC3-4381-BF15-3969350302E2}"/>
              </a:ext>
            </a:extLst>
          </p:cNvPr>
          <p:cNvSpPr txBox="1"/>
          <p:nvPr/>
        </p:nvSpPr>
        <p:spPr>
          <a:xfrm>
            <a:off x="5710080" y="4915795"/>
            <a:ext cx="2542975" cy="750975"/>
          </a:xfrm>
          <a:prstGeom prst="rect">
            <a:avLst/>
          </a:prstGeom>
          <a:noFill/>
        </p:spPr>
        <p:txBody>
          <a:bodyPr wrap="square" anchor="ctr">
            <a:spAutoFit/>
          </a:bodyPr>
          <a:lstStyle/>
          <a:p>
            <a:pPr>
              <a:lnSpc>
                <a:spcPct val="107000"/>
              </a:lnSpc>
            </a:pPr>
            <a:r>
              <a:rPr lang="en-US" sz="2000" b="1" dirty="0" err="1">
                <a:solidFill>
                  <a:schemeClr val="tx2"/>
                </a:solidFill>
                <a:latin typeface="Arial" panose="020B0604020202020204" pitchFamily="34" charset="0"/>
                <a:ea typeface="Calibri" panose="020F0502020204030204" pitchFamily="34" charset="0"/>
                <a:cs typeface="Times New Roman" panose="02020603050405020304" pitchFamily="18" charset="0"/>
              </a:rPr>
              <a:t>En</a:t>
            </a:r>
            <a:r>
              <a:rPr lang="en-US" sz="2000" b="1" dirty="0">
                <a:solidFill>
                  <a:schemeClr val="tx2"/>
                </a:solidFill>
                <a:latin typeface="Arial" panose="020B0604020202020204" pitchFamily="34" charset="0"/>
                <a:ea typeface="Calibri" panose="020F0502020204030204" pitchFamily="34" charset="0"/>
                <a:cs typeface="Times New Roman" panose="02020603050405020304" pitchFamily="18" charset="0"/>
              </a:rPr>
              <a:t> </a:t>
            </a:r>
            <a:r>
              <a:rPr lang="en-US" sz="2000" b="1" dirty="0" err="1">
                <a:solidFill>
                  <a:schemeClr val="tx2"/>
                </a:solidFill>
                <a:latin typeface="Arial" panose="020B0604020202020204" pitchFamily="34" charset="0"/>
                <a:ea typeface="Calibri" panose="020F0502020204030204" pitchFamily="34" charset="0"/>
                <a:cs typeface="Times New Roman" panose="02020603050405020304" pitchFamily="18" charset="0"/>
              </a:rPr>
              <a:t>sus</a:t>
            </a:r>
            <a:r>
              <a:rPr lang="en-US" sz="2000" b="1" dirty="0">
                <a:solidFill>
                  <a:schemeClr val="tx2"/>
                </a:solidFill>
                <a:latin typeface="Arial" panose="020B0604020202020204" pitchFamily="34" charset="0"/>
                <a:ea typeface="Calibri" panose="020F0502020204030204" pitchFamily="34" charset="0"/>
                <a:cs typeface="Times New Roman" panose="02020603050405020304" pitchFamily="18" charset="0"/>
              </a:rPr>
              <a:t> </a:t>
            </a:r>
            <a:r>
              <a:rPr lang="en-US" sz="2000" b="1" dirty="0" err="1">
                <a:solidFill>
                  <a:schemeClr val="tx2"/>
                </a:solidFill>
                <a:latin typeface="Arial" panose="020B0604020202020204" pitchFamily="34" charset="0"/>
                <a:ea typeface="Calibri" panose="020F0502020204030204" pitchFamily="34" charset="0"/>
                <a:cs typeface="Times New Roman" panose="02020603050405020304" pitchFamily="18" charset="0"/>
              </a:rPr>
              <a:t>hogares</a:t>
            </a: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 /</a:t>
            </a:r>
            <a:b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br>
            <a:r>
              <a:rPr lang="en-US" sz="2000" b="1" dirty="0">
                <a:solidFill>
                  <a:schemeClr val="tx2"/>
                </a:solidFill>
                <a:latin typeface="Arial" panose="020B0604020202020204" pitchFamily="34" charset="0"/>
                <a:ea typeface="Calibri" panose="020F0502020204030204" pitchFamily="34" charset="0"/>
                <a:cs typeface="Times New Roman" panose="02020603050405020304" pitchFamily="18" charset="0"/>
              </a:rPr>
              <a:t>con </a:t>
            </a:r>
            <a:r>
              <a:rPr lang="es-AR" sz="2000" b="1" dirty="0">
                <a:solidFill>
                  <a:schemeClr val="tx2"/>
                </a:solidFill>
                <a:latin typeface="Arial" panose="020B0604020202020204" pitchFamily="34" charset="0"/>
                <a:ea typeface="Calibri" panose="020F0502020204030204" pitchFamily="34" charset="0"/>
                <a:cs typeface="Times New Roman" panose="02020603050405020304" pitchFamily="18" charset="0"/>
              </a:rPr>
              <a:t>los niños</a:t>
            </a:r>
            <a:endParaRPr lang="es-AR" b="1"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09445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DD74D46-E105-4858-8E47-5B7EB8FD6B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9967" y="1438911"/>
            <a:ext cx="4576409" cy="4303772"/>
          </a:xfrm>
          <a:prstGeom prst="rect">
            <a:avLst/>
          </a:prstGeom>
        </p:spPr>
      </p:pic>
      <p:sp>
        <p:nvSpPr>
          <p:cNvPr id="3" name="Title 2">
            <a:extLst>
              <a:ext uri="{FF2B5EF4-FFF2-40B4-BE49-F238E27FC236}">
                <a16:creationId xmlns:a16="http://schemas.microsoft.com/office/drawing/2014/main" id="{2ABBADCE-E8A1-49F6-979F-C8B3828CECE3}"/>
              </a:ext>
            </a:extLst>
          </p:cNvPr>
          <p:cNvSpPr>
            <a:spLocks noGrp="1"/>
          </p:cNvSpPr>
          <p:nvPr>
            <p:ph type="title"/>
          </p:nvPr>
        </p:nvSpPr>
        <p:spPr>
          <a:xfrm>
            <a:off x="1183871" y="257870"/>
            <a:ext cx="6776258" cy="1325563"/>
          </a:xfrm>
        </p:spPr>
        <p:txBody>
          <a:bodyPr/>
          <a:lstStyle/>
          <a:p>
            <a:r>
              <a:rPr lang="en-US" sz="3000" dirty="0" err="1"/>
              <a:t>Cambio</a:t>
            </a:r>
            <a:r>
              <a:rPr lang="en-US" sz="3000" dirty="0"/>
              <a:t> </a:t>
            </a:r>
            <a:r>
              <a:rPr lang="en-US" sz="3000" dirty="0" err="1"/>
              <a:t>en</a:t>
            </a:r>
            <a:r>
              <a:rPr lang="en-US" sz="3000" dirty="0"/>
              <a:t> la </a:t>
            </a:r>
            <a:r>
              <a:rPr lang="en-US" sz="3000" dirty="0" err="1"/>
              <a:t>Comunidad</a:t>
            </a:r>
            <a:r>
              <a:rPr lang="en-US" sz="3000" dirty="0"/>
              <a:t> a </a:t>
            </a:r>
            <a:r>
              <a:rPr lang="en-US" sz="3000" dirty="0" err="1"/>
              <a:t>traves</a:t>
            </a:r>
            <a:r>
              <a:rPr lang="en-US" sz="3000" dirty="0"/>
              <a:t> de las </a:t>
            </a:r>
            <a:r>
              <a:rPr lang="en-US" sz="3000" dirty="0" err="1"/>
              <a:t>Escrituras</a:t>
            </a:r>
            <a:endParaRPr lang="en-US" sz="3000" dirty="0"/>
          </a:p>
        </p:txBody>
      </p:sp>
      <p:pic>
        <p:nvPicPr>
          <p:cNvPr id="9" name="Picture 8">
            <a:extLst>
              <a:ext uri="{FF2B5EF4-FFF2-40B4-BE49-F238E27FC236}">
                <a16:creationId xmlns:a16="http://schemas.microsoft.com/office/drawing/2014/main" id="{844599D7-5F6F-4CFF-BAAA-9C7C8AE53F44}"/>
              </a:ext>
            </a:extLst>
          </p:cNvPr>
          <p:cNvPicPr>
            <a:picLocks noChangeAspect="1"/>
          </p:cNvPicPr>
          <p:nvPr/>
        </p:nvPicPr>
        <p:blipFill rotWithShape="1">
          <a:blip r:embed="rId3">
            <a:extLst>
              <a:ext uri="{28A0092B-C50C-407E-A947-70E740481C1C}">
                <a14:useLocalDpi xmlns:a14="http://schemas.microsoft.com/office/drawing/2010/main" val="0"/>
              </a:ext>
            </a:extLst>
          </a:blip>
          <a:srcRect l="18282" t="772" r="12767" b="10524"/>
          <a:stretch/>
        </p:blipFill>
        <p:spPr>
          <a:xfrm>
            <a:off x="3155953" y="2198073"/>
            <a:ext cx="2900540" cy="2900540"/>
          </a:xfrm>
          <a:prstGeom prst="ellipse">
            <a:avLst/>
          </a:prstGeom>
          <a:ln w="57150">
            <a:solidFill>
              <a:schemeClr val="accent3"/>
            </a:solidFill>
          </a:ln>
          <a:effectLst>
            <a:outerShdw blurRad="50800" dist="38100" dir="5400000" algn="t" rotWithShape="0">
              <a:prstClr val="black">
                <a:alpha val="40000"/>
              </a:prstClr>
            </a:outerShdw>
          </a:effectLst>
        </p:spPr>
      </p:pic>
      <p:sp>
        <p:nvSpPr>
          <p:cNvPr id="11" name="TextBox 10">
            <a:extLst>
              <a:ext uri="{FF2B5EF4-FFF2-40B4-BE49-F238E27FC236}">
                <a16:creationId xmlns:a16="http://schemas.microsoft.com/office/drawing/2014/main" id="{6FBE8823-20A0-4E07-A6F2-D1F86D93FD77}"/>
              </a:ext>
            </a:extLst>
          </p:cNvPr>
          <p:cNvSpPr txBox="1"/>
          <p:nvPr/>
        </p:nvSpPr>
        <p:spPr>
          <a:xfrm>
            <a:off x="3028951" y="1352601"/>
            <a:ext cx="3086099" cy="461665"/>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Mas </a:t>
            </a:r>
            <a:r>
              <a:rPr lang="en-US" sz="2400" dirty="0" err="1">
                <a:solidFill>
                  <a:schemeClr val="tx2"/>
                </a:solidFill>
                <a:effectLst/>
                <a:latin typeface="Arial" panose="020B0604020202020204" pitchFamily="34" charset="0"/>
                <a:ea typeface="Calibri" panose="020F0502020204030204" pitchFamily="34" charset="0"/>
                <a:cs typeface="Times New Roman" panose="02020603050405020304" pitchFamily="18" charset="0"/>
              </a:rPr>
              <a:t>creyentes</a:t>
            </a:r>
            <a:endParaRPr lang="en-US" sz="2400" dirty="0">
              <a:solidFill>
                <a:schemeClr val="tx2"/>
              </a:solidFill>
            </a:endParaRPr>
          </a:p>
        </p:txBody>
      </p:sp>
      <p:sp>
        <p:nvSpPr>
          <p:cNvPr id="12" name="TextBox 11">
            <a:extLst>
              <a:ext uri="{FF2B5EF4-FFF2-40B4-BE49-F238E27FC236}">
                <a16:creationId xmlns:a16="http://schemas.microsoft.com/office/drawing/2014/main" id="{4BDE3A79-CC22-45DF-B45E-BCD278493282}"/>
              </a:ext>
            </a:extLst>
          </p:cNvPr>
          <p:cNvSpPr txBox="1"/>
          <p:nvPr/>
        </p:nvSpPr>
        <p:spPr>
          <a:xfrm>
            <a:off x="5885203" y="2001064"/>
            <a:ext cx="3086099" cy="830997"/>
          </a:xfrm>
          <a:prstGeom prst="rect">
            <a:avLst/>
          </a:prstGeom>
          <a:noFill/>
        </p:spPr>
        <p:txBody>
          <a:bodyPr wrap="square" anchor="ctr">
            <a:spAutoFit/>
          </a:bodyPr>
          <a:lstStyle/>
          <a:p>
            <a:pPr algn="ctr"/>
            <a:r>
              <a:rPr lang="en-US" sz="2400" dirty="0" err="1">
                <a:solidFill>
                  <a:schemeClr val="tx2"/>
                </a:solidFill>
                <a:latin typeface="Arial" panose="020B0604020202020204" pitchFamily="34" charset="0"/>
                <a:cs typeface="Times New Roman" panose="02020603050405020304" pitchFamily="18" charset="0"/>
              </a:rPr>
              <a:t>Aumento</a:t>
            </a:r>
            <a:r>
              <a:rPr lang="en-US" sz="2400" dirty="0">
                <a:solidFill>
                  <a:schemeClr val="tx2"/>
                </a:solidFill>
                <a:latin typeface="Arial" panose="020B0604020202020204" pitchFamily="34" charset="0"/>
                <a:cs typeface="Times New Roman" panose="02020603050405020304" pitchFamily="18" charset="0"/>
              </a:rPr>
              <a:t> de </a:t>
            </a:r>
            <a:r>
              <a:rPr lang="en-US" sz="2400" dirty="0" err="1">
                <a:solidFill>
                  <a:schemeClr val="tx2"/>
                </a:solidFill>
                <a:latin typeface="Arial" panose="020B0604020202020204" pitchFamily="34" charset="0"/>
                <a:cs typeface="Times New Roman" panose="02020603050405020304" pitchFamily="18" charset="0"/>
              </a:rPr>
              <a:t>asistencia</a:t>
            </a:r>
            <a:r>
              <a:rPr lang="en-US" sz="2400" dirty="0">
                <a:solidFill>
                  <a:schemeClr val="tx2"/>
                </a:solidFill>
                <a:latin typeface="Arial" panose="020B0604020202020204" pitchFamily="34" charset="0"/>
                <a:cs typeface="Times New Roman" panose="02020603050405020304" pitchFamily="18" charset="0"/>
              </a:rPr>
              <a:t> a la </a:t>
            </a:r>
            <a:r>
              <a:rPr lang="en-US" sz="2400" dirty="0" err="1">
                <a:solidFill>
                  <a:schemeClr val="tx2"/>
                </a:solidFill>
                <a:latin typeface="Arial" panose="020B0604020202020204" pitchFamily="34" charset="0"/>
                <a:cs typeface="Times New Roman" panose="02020603050405020304" pitchFamily="18" charset="0"/>
              </a:rPr>
              <a:t>iglesia</a:t>
            </a:r>
            <a:endParaRPr lang="en-US" sz="2400" dirty="0">
              <a:solidFill>
                <a:schemeClr val="tx2"/>
              </a:solidFill>
            </a:endParaRPr>
          </a:p>
        </p:txBody>
      </p:sp>
      <p:sp>
        <p:nvSpPr>
          <p:cNvPr id="13" name="TextBox 12">
            <a:extLst>
              <a:ext uri="{FF2B5EF4-FFF2-40B4-BE49-F238E27FC236}">
                <a16:creationId xmlns:a16="http://schemas.microsoft.com/office/drawing/2014/main" id="{E4939F49-9F3A-4173-A9D5-A9772D927627}"/>
              </a:ext>
            </a:extLst>
          </p:cNvPr>
          <p:cNvSpPr txBox="1"/>
          <p:nvPr/>
        </p:nvSpPr>
        <p:spPr>
          <a:xfrm>
            <a:off x="57147" y="2609151"/>
            <a:ext cx="3129643" cy="1200329"/>
          </a:xfrm>
          <a:prstGeom prst="rect">
            <a:avLst/>
          </a:prstGeom>
          <a:noFill/>
        </p:spPr>
        <p:txBody>
          <a:bodyPr wrap="square" anchor="ctr">
            <a:spAutoFit/>
          </a:bodyPr>
          <a:lstStyle/>
          <a:p>
            <a:pPr algn="ctr"/>
            <a:r>
              <a:rPr lang="en-US" sz="2400" dirty="0" err="1">
                <a:solidFill>
                  <a:schemeClr val="tx2"/>
                </a:solidFill>
                <a:latin typeface="Arial" panose="020B0604020202020204" pitchFamily="34" charset="0"/>
                <a:ea typeface="Calibri" panose="020F0502020204030204" pitchFamily="34" charset="0"/>
                <a:cs typeface="Times New Roman" panose="02020603050405020304" pitchFamily="18" charset="0"/>
              </a:rPr>
              <a:t>Aumento</a:t>
            </a:r>
            <a:r>
              <a:rPr lang="en-US" sz="2400" dirty="0">
                <a:solidFill>
                  <a:schemeClr val="tx2"/>
                </a:solidFill>
                <a:latin typeface="Arial" panose="020B0604020202020204" pitchFamily="34" charset="0"/>
                <a:ea typeface="Calibri" panose="020F0502020204030204" pitchFamily="34" charset="0"/>
                <a:cs typeface="Times New Roman" panose="02020603050405020304" pitchFamily="18" charset="0"/>
              </a:rPr>
              <a:t> de la </a:t>
            </a:r>
            <a:r>
              <a:rPr lang="en-US" sz="2400" dirty="0" err="1">
                <a:solidFill>
                  <a:schemeClr val="tx2"/>
                </a:solidFill>
                <a:latin typeface="Arial" panose="020B0604020202020204" pitchFamily="34" charset="0"/>
                <a:ea typeface="Calibri" panose="020F0502020204030204" pitchFamily="34" charset="0"/>
                <a:cs typeface="Times New Roman" panose="02020603050405020304" pitchFamily="18" charset="0"/>
              </a:rPr>
              <a:t>esperanza</a:t>
            </a:r>
            <a:r>
              <a:rPr lang="en-US" sz="2400" dirty="0">
                <a:solidFill>
                  <a:schemeClr val="tx2"/>
                </a:solidFill>
                <a:latin typeface="Arial" panose="020B0604020202020204" pitchFamily="34" charset="0"/>
                <a:ea typeface="Calibri" panose="020F0502020204030204" pitchFamily="34" charset="0"/>
                <a:cs typeface="Times New Roman" panose="02020603050405020304" pitchFamily="18" charset="0"/>
              </a:rPr>
              <a:t> y de las </a:t>
            </a:r>
            <a:r>
              <a:rPr lang="en-US" sz="2400" dirty="0" err="1">
                <a:solidFill>
                  <a:schemeClr val="tx2"/>
                </a:solidFill>
                <a:latin typeface="Arial" panose="020B0604020202020204" pitchFamily="34" charset="0"/>
                <a:ea typeface="Calibri" panose="020F0502020204030204" pitchFamily="34" charset="0"/>
                <a:cs typeface="Times New Roman" panose="02020603050405020304" pitchFamily="18" charset="0"/>
              </a:rPr>
              <a:t>expectativas</a:t>
            </a:r>
            <a:endParaRPr lang="en-US" sz="2400" dirty="0">
              <a:solidFill>
                <a:schemeClr val="tx2"/>
              </a:solidFill>
            </a:endParaRPr>
          </a:p>
        </p:txBody>
      </p:sp>
      <p:sp>
        <p:nvSpPr>
          <p:cNvPr id="14" name="TextBox 13">
            <a:extLst>
              <a:ext uri="{FF2B5EF4-FFF2-40B4-BE49-F238E27FC236}">
                <a16:creationId xmlns:a16="http://schemas.microsoft.com/office/drawing/2014/main" id="{E65D14C5-8A99-4472-A4E0-09945F661204}"/>
              </a:ext>
            </a:extLst>
          </p:cNvPr>
          <p:cNvSpPr txBox="1"/>
          <p:nvPr/>
        </p:nvSpPr>
        <p:spPr>
          <a:xfrm>
            <a:off x="5796059" y="4911686"/>
            <a:ext cx="3086099" cy="461665"/>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Más </a:t>
            </a:r>
            <a:r>
              <a:rPr lang="en-US" sz="2400" dirty="0" err="1">
                <a:solidFill>
                  <a:schemeClr val="tx2"/>
                </a:solidFill>
                <a:effectLst/>
                <a:latin typeface="Arial" panose="020B0604020202020204" pitchFamily="34" charset="0"/>
                <a:ea typeface="Calibri" panose="020F0502020204030204" pitchFamily="34" charset="0"/>
                <a:cs typeface="Times New Roman" panose="02020603050405020304" pitchFamily="18" charset="0"/>
              </a:rPr>
              <a:t>bautismos</a:t>
            </a:r>
            <a:endParaRPr lang="en-US" sz="2400" dirty="0">
              <a:solidFill>
                <a:schemeClr val="tx2"/>
              </a:solidFill>
            </a:endParaRPr>
          </a:p>
        </p:txBody>
      </p:sp>
      <p:sp>
        <p:nvSpPr>
          <p:cNvPr id="15" name="TextBox 14">
            <a:extLst>
              <a:ext uri="{FF2B5EF4-FFF2-40B4-BE49-F238E27FC236}">
                <a16:creationId xmlns:a16="http://schemas.microsoft.com/office/drawing/2014/main" id="{EB1D272A-E2D3-460E-9315-ADC81E2F6E58}"/>
              </a:ext>
            </a:extLst>
          </p:cNvPr>
          <p:cNvSpPr txBox="1"/>
          <p:nvPr/>
        </p:nvSpPr>
        <p:spPr>
          <a:xfrm>
            <a:off x="78675" y="4911686"/>
            <a:ext cx="3709586" cy="830997"/>
          </a:xfrm>
          <a:prstGeom prst="rect">
            <a:avLst/>
          </a:prstGeom>
          <a:noFill/>
        </p:spPr>
        <p:txBody>
          <a:bodyPr wrap="square" anchor="ctr">
            <a:spAutoFit/>
          </a:bodyPr>
          <a:lstStyle/>
          <a:p>
            <a:pPr algn="ctr"/>
            <a:r>
              <a:rPr lang="en-US" sz="2400" dirty="0">
                <a:solidFill>
                  <a:schemeClr val="tx2"/>
                </a:solidFill>
              </a:rPr>
              <a:t>Los </a:t>
            </a:r>
            <a:r>
              <a:rPr lang="en-US" sz="2400" dirty="0" err="1">
                <a:solidFill>
                  <a:schemeClr val="tx2"/>
                </a:solidFill>
              </a:rPr>
              <a:t>comportamientos</a:t>
            </a:r>
            <a:r>
              <a:rPr lang="en-US" sz="2400" dirty="0">
                <a:solidFill>
                  <a:schemeClr val="tx2"/>
                </a:solidFill>
              </a:rPr>
              <a:t> </a:t>
            </a:r>
            <a:r>
              <a:rPr lang="en-US" sz="2400" dirty="0" err="1">
                <a:solidFill>
                  <a:schemeClr val="tx2"/>
                </a:solidFill>
              </a:rPr>
              <a:t>pecaminosos</a:t>
            </a:r>
            <a:r>
              <a:rPr lang="en-US" sz="2400" dirty="0">
                <a:solidFill>
                  <a:schemeClr val="tx2"/>
                </a:solidFill>
              </a:rPr>
              <a:t> </a:t>
            </a:r>
            <a:r>
              <a:rPr lang="en-US" sz="2400" dirty="0" err="1">
                <a:solidFill>
                  <a:schemeClr val="tx2"/>
                </a:solidFill>
              </a:rPr>
              <a:t>disminuyen</a:t>
            </a:r>
            <a:endParaRPr lang="en-US" sz="2400" dirty="0">
              <a:solidFill>
                <a:schemeClr val="tx2"/>
              </a:solidFill>
            </a:endParaRPr>
          </a:p>
        </p:txBody>
      </p:sp>
    </p:spTree>
    <p:extLst>
      <p:ext uri="{BB962C8B-B14F-4D97-AF65-F5344CB8AC3E}">
        <p14:creationId xmlns:p14="http://schemas.microsoft.com/office/powerpoint/2010/main" val="2897613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A5695A-F43C-4687-B334-71093B7F2BE8}"/>
              </a:ext>
            </a:extLst>
          </p:cNvPr>
          <p:cNvSpPr>
            <a:spLocks noGrp="1"/>
          </p:cNvSpPr>
          <p:nvPr>
            <p:ph type="title"/>
          </p:nvPr>
        </p:nvSpPr>
        <p:spPr/>
        <p:txBody>
          <a:bodyPr/>
          <a:lstStyle/>
          <a:p>
            <a:r>
              <a:rPr lang="en-US" dirty="0" err="1"/>
              <a:t>Ayuda</a:t>
            </a:r>
            <a:r>
              <a:rPr lang="en-US" dirty="0"/>
              <a:t> a la </a:t>
            </a:r>
            <a:r>
              <a:rPr lang="en-US" dirty="0" err="1"/>
              <a:t>Comunidad</a:t>
            </a:r>
            <a:r>
              <a:rPr lang="en-US" dirty="0"/>
              <a:t> el </a:t>
            </a:r>
            <a:r>
              <a:rPr lang="en-US" dirty="0" err="1"/>
              <a:t>Uso</a:t>
            </a:r>
            <a:r>
              <a:rPr lang="en-US" dirty="0"/>
              <a:t> de las </a:t>
            </a:r>
            <a:r>
              <a:rPr lang="en-US" dirty="0" err="1"/>
              <a:t>Escrituras</a:t>
            </a:r>
            <a:endParaRPr lang="en-US" dirty="0"/>
          </a:p>
        </p:txBody>
      </p:sp>
      <p:pic>
        <p:nvPicPr>
          <p:cNvPr id="15" name="Picture 14">
            <a:extLst>
              <a:ext uri="{FF2B5EF4-FFF2-40B4-BE49-F238E27FC236}">
                <a16:creationId xmlns:a16="http://schemas.microsoft.com/office/drawing/2014/main" id="{AB7BB3F7-E5B4-4A30-A312-DFA84DEFE35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100214" y="2294671"/>
            <a:ext cx="2943573" cy="2943573"/>
          </a:xfrm>
          <a:prstGeom prst="ellipse">
            <a:avLst/>
          </a:prstGeom>
          <a:ln w="57150">
            <a:solidFill>
              <a:schemeClr val="accent3"/>
            </a:solidFill>
          </a:ln>
          <a:effectLst>
            <a:outerShdw blurRad="50800" dist="38100" dir="5400000" algn="t" rotWithShape="0">
              <a:prstClr val="black">
                <a:alpha val="40000"/>
              </a:prstClr>
            </a:outerShdw>
          </a:effectLst>
        </p:spPr>
      </p:pic>
      <p:sp>
        <p:nvSpPr>
          <p:cNvPr id="19" name="TextBox 18">
            <a:extLst>
              <a:ext uri="{FF2B5EF4-FFF2-40B4-BE49-F238E27FC236}">
                <a16:creationId xmlns:a16="http://schemas.microsoft.com/office/drawing/2014/main" id="{15C78677-A24C-4DB3-8E43-9DEBE8FF2285}"/>
              </a:ext>
            </a:extLst>
          </p:cNvPr>
          <p:cNvSpPr txBox="1"/>
          <p:nvPr/>
        </p:nvSpPr>
        <p:spPr>
          <a:xfrm>
            <a:off x="350857" y="1939494"/>
            <a:ext cx="2867562" cy="1014380"/>
          </a:xfrm>
          <a:prstGeom prst="rect">
            <a:avLst/>
          </a:prstGeom>
          <a:noFill/>
        </p:spPr>
        <p:txBody>
          <a:bodyPr wrap="square" anchor="ctr">
            <a:spAutoFit/>
          </a:bodyPr>
          <a:lstStyle/>
          <a:p>
            <a:pPr marR="0" lvl="0" algn="ctr">
              <a:lnSpc>
                <a:spcPct val="107000"/>
              </a:lnSpc>
              <a:spcBef>
                <a:spcPts val="0"/>
              </a:spcBef>
              <a:spcAft>
                <a:spcPts val="0"/>
              </a:spcAft>
            </a:pPr>
            <a:r>
              <a:rPr lang="en-US" sz="2800" dirty="0" err="1">
                <a:solidFill>
                  <a:schemeClr val="accent2"/>
                </a:solidFill>
                <a:latin typeface="Arial Black" panose="020B0A04020102020204" pitchFamily="34" charset="0"/>
                <a:ea typeface="MS Mincho" panose="02020609040205080304" pitchFamily="49" charset="-128"/>
                <a:cs typeface="Times New Roman" panose="02020603050405020304" pitchFamily="18" charset="0"/>
              </a:rPr>
              <a:t>Guias</a:t>
            </a:r>
            <a:r>
              <a:rPr lang="en-US" sz="2800" dirty="0">
                <a:solidFill>
                  <a:schemeClr val="accent2"/>
                </a:solidFill>
                <a:latin typeface="Arial Black" panose="020B0A04020102020204" pitchFamily="34" charset="0"/>
                <a:ea typeface="MS Mincho" panose="02020609040205080304" pitchFamily="49" charset="-128"/>
                <a:cs typeface="Times New Roman" panose="02020603050405020304" pitchFamily="18" charset="0"/>
              </a:rPr>
              <a:t> de </a:t>
            </a:r>
            <a:r>
              <a:rPr lang="en-US" sz="2800" dirty="0" err="1">
                <a:solidFill>
                  <a:schemeClr val="accent2"/>
                </a:solidFill>
                <a:latin typeface="Arial Black" panose="020B0A04020102020204" pitchFamily="34" charset="0"/>
                <a:ea typeface="MS Mincho" panose="02020609040205080304" pitchFamily="49" charset="-128"/>
                <a:cs typeface="Times New Roman" panose="02020603050405020304" pitchFamily="18" charset="0"/>
              </a:rPr>
              <a:t>Aplicacion</a:t>
            </a:r>
            <a:r>
              <a:rPr lang="en-US" sz="2800" dirty="0">
                <a:solidFill>
                  <a:schemeClr val="accent2"/>
                </a:solidFill>
                <a:effectLst/>
                <a:latin typeface="Arial Black" panose="020B0A04020102020204" pitchFamily="34" charset="0"/>
                <a:ea typeface="MS Mincho" panose="02020609040205080304" pitchFamily="49" charset="-128"/>
                <a:cs typeface="Times New Roman" panose="02020603050405020304" pitchFamily="18" charset="0"/>
              </a:rPr>
              <a:t>:</a:t>
            </a:r>
            <a:endParaRPr lang="en-US" sz="2400" dirty="0">
              <a:solidFill>
                <a:schemeClr val="accent2"/>
              </a:solidFill>
              <a:effectLst/>
              <a:latin typeface="Arial Black" panose="020B0A04020102020204" pitchFamily="34" charset="0"/>
              <a:ea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C4A24436-6754-4524-9A93-733AF19C5891}"/>
              </a:ext>
            </a:extLst>
          </p:cNvPr>
          <p:cNvSpPr txBox="1"/>
          <p:nvPr/>
        </p:nvSpPr>
        <p:spPr>
          <a:xfrm>
            <a:off x="5280246" y="4854359"/>
            <a:ext cx="3678559" cy="1200329"/>
          </a:xfrm>
          <a:prstGeom prst="rect">
            <a:avLst/>
          </a:prstGeom>
          <a:noFill/>
        </p:spPr>
        <p:txBody>
          <a:bodyPr wrap="square" anchor="ctr">
            <a:spAutoFit/>
          </a:bodyPr>
          <a:lstStyle/>
          <a:p>
            <a:pPr algn="ctr"/>
            <a:r>
              <a:rPr lang="en-US" sz="2400" dirty="0" err="1">
                <a:solidFill>
                  <a:schemeClr val="tx2"/>
                </a:solidFill>
                <a:latin typeface="Arial" panose="020B0604020202020204" pitchFamily="34" charset="0"/>
                <a:ea typeface="Calibri" panose="020F0502020204030204" pitchFamily="34" charset="0"/>
                <a:cs typeface="Times New Roman" panose="02020603050405020304" pitchFamily="18" charset="0"/>
              </a:rPr>
              <a:t>Preguntas</a:t>
            </a:r>
            <a:r>
              <a:rPr lang="en-US" sz="2400" dirty="0">
                <a:solidFill>
                  <a:schemeClr val="tx2"/>
                </a:solidFill>
                <a:latin typeface="Arial" panose="020B0604020202020204" pitchFamily="34" charset="0"/>
                <a:ea typeface="Calibri" panose="020F0502020204030204" pitchFamily="34" charset="0"/>
                <a:cs typeface="Times New Roman" panose="02020603050405020304" pitchFamily="18" charset="0"/>
              </a:rPr>
              <a:t> de las </a:t>
            </a:r>
            <a:r>
              <a:rPr lang="en-US" sz="2400" dirty="0" err="1">
                <a:solidFill>
                  <a:schemeClr val="tx2"/>
                </a:solidFill>
                <a:latin typeface="Arial" panose="020B0604020202020204" pitchFamily="34" charset="0"/>
                <a:ea typeface="Calibri" panose="020F0502020204030204" pitchFamily="34" charset="0"/>
                <a:cs typeface="Times New Roman" panose="02020603050405020304" pitchFamily="18" charset="0"/>
              </a:rPr>
              <a:t>Escrituras</a:t>
            </a:r>
            <a:r>
              <a:rPr lang="en-US" sz="2400" dirty="0">
                <a:solidFill>
                  <a:schemeClr val="tx2"/>
                </a:solidFill>
                <a:latin typeface="Arial" panose="020B0604020202020204" pitchFamily="34" charset="0"/>
                <a:ea typeface="Calibri" panose="020F0502020204030204" pitchFamily="34" charset="0"/>
                <a:cs typeface="Times New Roman" panose="02020603050405020304" pitchFamily="18" charset="0"/>
              </a:rPr>
              <a:t> que se </a:t>
            </a:r>
            <a:r>
              <a:rPr lang="en-US" sz="2400" dirty="0" err="1">
                <a:solidFill>
                  <a:schemeClr val="tx2"/>
                </a:solidFill>
                <a:latin typeface="Arial" panose="020B0604020202020204" pitchFamily="34" charset="0"/>
                <a:ea typeface="Calibri" panose="020F0502020204030204" pitchFamily="34" charset="0"/>
                <a:cs typeface="Times New Roman" panose="02020603050405020304" pitchFamily="18" charset="0"/>
              </a:rPr>
              <a:t>aplican</a:t>
            </a:r>
            <a:r>
              <a:rPr lang="en-US" sz="2400" dirty="0">
                <a:solidFill>
                  <a:schemeClr val="tx2"/>
                </a:solidFill>
                <a:latin typeface="Arial" panose="020B0604020202020204" pitchFamily="34" charset="0"/>
                <a:ea typeface="Calibri" panose="020F0502020204030204" pitchFamily="34" charset="0"/>
                <a:cs typeface="Times New Roman" panose="02020603050405020304" pitchFamily="18" charset="0"/>
              </a:rPr>
              <a:t> a la </a:t>
            </a:r>
            <a:r>
              <a:rPr lang="en-US" sz="2400" dirty="0" err="1">
                <a:solidFill>
                  <a:schemeClr val="tx2"/>
                </a:solidFill>
                <a:latin typeface="Arial" panose="020B0604020202020204" pitchFamily="34" charset="0"/>
                <a:ea typeface="Calibri" panose="020F0502020204030204" pitchFamily="34" charset="0"/>
                <a:cs typeface="Times New Roman" panose="02020603050405020304" pitchFamily="18" charset="0"/>
              </a:rPr>
              <a:t>vida</a:t>
            </a:r>
            <a:r>
              <a:rPr lang="en-US" sz="2400" dirty="0">
                <a:solidFill>
                  <a:schemeClr val="tx2"/>
                </a:solidFill>
                <a:latin typeface="Arial" panose="020B0604020202020204" pitchFamily="34" charset="0"/>
                <a:ea typeface="Calibri" panose="020F0502020204030204" pitchFamily="34" charset="0"/>
                <a:cs typeface="Times New Roman" panose="02020603050405020304" pitchFamily="18" charset="0"/>
              </a:rPr>
              <a:t> </a:t>
            </a:r>
            <a:r>
              <a:rPr lang="en-US" sz="2400" dirty="0" err="1">
                <a:solidFill>
                  <a:schemeClr val="tx2"/>
                </a:solidFill>
                <a:latin typeface="Arial" panose="020B0604020202020204" pitchFamily="34" charset="0"/>
                <a:ea typeface="Calibri" panose="020F0502020204030204" pitchFamily="34" charset="0"/>
                <a:cs typeface="Times New Roman" panose="02020603050405020304" pitchFamily="18" charset="0"/>
              </a:rPr>
              <a:t>cotidiana</a:t>
            </a:r>
            <a:endParaRPr lang="en-US" sz="2400" dirty="0">
              <a:solidFill>
                <a:schemeClr val="tx2"/>
              </a:solidFill>
            </a:endParaRPr>
          </a:p>
        </p:txBody>
      </p:sp>
    </p:spTree>
    <p:extLst>
      <p:ext uri="{BB962C8B-B14F-4D97-AF65-F5344CB8AC3E}">
        <p14:creationId xmlns:p14="http://schemas.microsoft.com/office/powerpoint/2010/main" val="2020292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AFCA-E09D-46B3-88BF-69B59D016670}"/>
              </a:ext>
            </a:extLst>
          </p:cNvPr>
          <p:cNvSpPr>
            <a:spLocks noGrp="1"/>
          </p:cNvSpPr>
          <p:nvPr>
            <p:ph type="title"/>
          </p:nvPr>
        </p:nvSpPr>
        <p:spPr/>
        <p:txBody>
          <a:bodyPr/>
          <a:lstStyle/>
          <a:p>
            <a:r>
              <a:rPr lang="en-US" dirty="0" err="1"/>
              <a:t>Medir</a:t>
            </a:r>
            <a:r>
              <a:rPr lang="en-US" dirty="0"/>
              <a:t> y </a:t>
            </a:r>
            <a:r>
              <a:rPr lang="en-US" dirty="0" err="1"/>
              <a:t>Celebrar</a:t>
            </a:r>
            <a:r>
              <a:rPr lang="en-US" dirty="0"/>
              <a:t> el </a:t>
            </a:r>
            <a:r>
              <a:rPr lang="en-US" dirty="0" err="1"/>
              <a:t>Cambio</a:t>
            </a:r>
            <a:endParaRPr lang="en-US" dirty="0"/>
          </a:p>
        </p:txBody>
      </p:sp>
      <p:pic>
        <p:nvPicPr>
          <p:cNvPr id="5" name="Picture 4">
            <a:extLst>
              <a:ext uri="{FF2B5EF4-FFF2-40B4-BE49-F238E27FC236}">
                <a16:creationId xmlns:a16="http://schemas.microsoft.com/office/drawing/2014/main" id="{071DBF37-6723-4936-A038-FB2B4CC320E2}"/>
              </a:ext>
            </a:extLst>
          </p:cNvPr>
          <p:cNvPicPr>
            <a:picLocks noChangeAspect="1"/>
          </p:cNvPicPr>
          <p:nvPr/>
        </p:nvPicPr>
        <p:blipFill rotWithShape="1">
          <a:blip r:embed="rId2">
            <a:extLst>
              <a:ext uri="{28A0092B-C50C-407E-A947-70E740481C1C}">
                <a14:useLocalDpi xmlns:a14="http://schemas.microsoft.com/office/drawing/2010/main" val="0"/>
              </a:ext>
            </a:extLst>
          </a:blip>
          <a:srcRect l="1311" t="14129" r="41970" b="10244"/>
          <a:stretch/>
        </p:blipFill>
        <p:spPr>
          <a:xfrm>
            <a:off x="3100214" y="2294671"/>
            <a:ext cx="2943573" cy="2943573"/>
          </a:xfrm>
          <a:prstGeom prst="ellipse">
            <a:avLst/>
          </a:prstGeom>
          <a:ln w="57150">
            <a:solidFill>
              <a:schemeClr val="accent3"/>
            </a:solidFill>
          </a:ln>
          <a:effectLst>
            <a:outerShdw blurRad="50800" dist="38100" dir="5400000" algn="t" rotWithShape="0">
              <a:prstClr val="black">
                <a:alpha val="40000"/>
              </a:prstClr>
            </a:outerShdw>
          </a:effectLst>
        </p:spPr>
      </p:pic>
      <p:sp>
        <p:nvSpPr>
          <p:cNvPr id="6" name="TextBox 5">
            <a:extLst>
              <a:ext uri="{FF2B5EF4-FFF2-40B4-BE49-F238E27FC236}">
                <a16:creationId xmlns:a16="http://schemas.microsoft.com/office/drawing/2014/main" id="{450682F1-E932-4AC7-90E3-2AF90E6945E1}"/>
              </a:ext>
            </a:extLst>
          </p:cNvPr>
          <p:cNvSpPr txBox="1"/>
          <p:nvPr/>
        </p:nvSpPr>
        <p:spPr>
          <a:xfrm>
            <a:off x="0" y="1496183"/>
            <a:ext cx="4030436" cy="1014380"/>
          </a:xfrm>
          <a:prstGeom prst="rect">
            <a:avLst/>
          </a:prstGeom>
          <a:noFill/>
        </p:spPr>
        <p:txBody>
          <a:bodyPr wrap="square" lIns="91440" tIns="45720" rIns="91440" bIns="45720" anchor="ctr">
            <a:spAutoFit/>
          </a:bodyPr>
          <a:lstStyle/>
          <a:p>
            <a:pPr algn="ctr">
              <a:lnSpc>
                <a:spcPct val="107000"/>
              </a:lnSpc>
            </a:pPr>
            <a:r>
              <a:rPr lang="en-US" sz="2800" dirty="0" err="1">
                <a:solidFill>
                  <a:schemeClr val="accent2"/>
                </a:solidFill>
                <a:latin typeface="Arial Black"/>
                <a:ea typeface="MS Mincho"/>
                <a:cs typeface="Times New Roman"/>
              </a:rPr>
              <a:t>Cuestionario</a:t>
            </a:r>
            <a:r>
              <a:rPr lang="en-US" sz="2800" dirty="0">
                <a:solidFill>
                  <a:schemeClr val="accent2"/>
                </a:solidFill>
                <a:latin typeface="Arial Black"/>
                <a:ea typeface="MS Mincho"/>
                <a:cs typeface="Times New Roman"/>
              </a:rPr>
              <a:t> del </a:t>
            </a:r>
            <a:r>
              <a:rPr lang="en-US" sz="2800" dirty="0" err="1">
                <a:solidFill>
                  <a:schemeClr val="accent2"/>
                </a:solidFill>
                <a:latin typeface="Arial Black"/>
                <a:ea typeface="MS Mincho"/>
                <a:cs typeface="Times New Roman"/>
              </a:rPr>
              <a:t>Impacto</a:t>
            </a:r>
            <a:r>
              <a:rPr lang="en-US" sz="2800" dirty="0">
                <a:solidFill>
                  <a:schemeClr val="accent2"/>
                </a:solidFill>
                <a:latin typeface="Arial Black"/>
                <a:ea typeface="MS Mincho"/>
                <a:cs typeface="Times New Roman"/>
              </a:rPr>
              <a:t> </a:t>
            </a:r>
            <a:r>
              <a:rPr lang="en-US" sz="2800" dirty="0" err="1">
                <a:solidFill>
                  <a:schemeClr val="accent2"/>
                </a:solidFill>
                <a:latin typeface="Arial Black"/>
                <a:ea typeface="MS Mincho"/>
                <a:cs typeface="Times New Roman"/>
              </a:rPr>
              <a:t>Biblico</a:t>
            </a:r>
            <a:r>
              <a:rPr lang="en-US" sz="2800" dirty="0">
                <a:solidFill>
                  <a:schemeClr val="accent2"/>
                </a:solidFill>
                <a:effectLst/>
                <a:latin typeface="Arial Black"/>
                <a:ea typeface="MS Mincho"/>
                <a:cs typeface="Times New Roman"/>
              </a:rPr>
              <a:t>:</a:t>
            </a:r>
            <a:endParaRPr lang="en-US" sz="2400" dirty="0">
              <a:solidFill>
                <a:schemeClr val="accent2"/>
              </a:solidFill>
              <a:effectLst/>
              <a:latin typeface="Arial Black"/>
              <a:ea typeface="MS Mincho"/>
              <a:cs typeface="Times New Roman"/>
            </a:endParaRPr>
          </a:p>
        </p:txBody>
      </p:sp>
      <p:sp>
        <p:nvSpPr>
          <p:cNvPr id="7" name="TextBox 6">
            <a:extLst>
              <a:ext uri="{FF2B5EF4-FFF2-40B4-BE49-F238E27FC236}">
                <a16:creationId xmlns:a16="http://schemas.microsoft.com/office/drawing/2014/main" id="{0EF7AF62-4A1F-4FDF-92A2-D63034B4BF9E}"/>
              </a:ext>
            </a:extLst>
          </p:cNvPr>
          <p:cNvSpPr txBox="1"/>
          <p:nvPr/>
        </p:nvSpPr>
        <p:spPr>
          <a:xfrm>
            <a:off x="5597610" y="4844025"/>
            <a:ext cx="3242253" cy="1200329"/>
          </a:xfrm>
          <a:prstGeom prst="rect">
            <a:avLst/>
          </a:prstGeom>
          <a:noFill/>
        </p:spPr>
        <p:txBody>
          <a:bodyPr wrap="square" anchor="ctr">
            <a:spAutoFit/>
          </a:bodyPr>
          <a:lstStyle/>
          <a:p>
            <a:pPr algn="ctr"/>
            <a:r>
              <a:rPr lang="en-US" sz="2400" dirty="0" err="1">
                <a:solidFill>
                  <a:schemeClr val="tx2"/>
                </a:solidFill>
                <a:latin typeface="Arial" panose="020B0604020202020204" pitchFamily="34" charset="0"/>
                <a:cs typeface="Times New Roman" panose="02020603050405020304" pitchFamily="18" charset="0"/>
              </a:rPr>
              <a:t>Encuesta</a:t>
            </a:r>
            <a:r>
              <a:rPr lang="en-US" sz="2400" dirty="0">
                <a:solidFill>
                  <a:schemeClr val="tx2"/>
                </a:solidFill>
                <a:latin typeface="Arial" panose="020B0604020202020204" pitchFamily="34" charset="0"/>
                <a:cs typeface="Times New Roman" panose="02020603050405020304" pitchFamily="18" charset="0"/>
              </a:rPr>
              <a:t> para </a:t>
            </a:r>
            <a:r>
              <a:rPr lang="en-US" sz="2400" dirty="0" err="1">
                <a:solidFill>
                  <a:schemeClr val="tx2"/>
                </a:solidFill>
                <a:latin typeface="Arial" panose="020B0604020202020204" pitchFamily="34" charset="0"/>
                <a:cs typeface="Times New Roman" panose="02020603050405020304" pitchFamily="18" charset="0"/>
              </a:rPr>
              <a:t>evaluar</a:t>
            </a:r>
            <a:r>
              <a:rPr lang="en-US" sz="2400" dirty="0">
                <a:solidFill>
                  <a:schemeClr val="tx2"/>
                </a:solidFill>
                <a:latin typeface="Arial" panose="020B0604020202020204" pitchFamily="34" charset="0"/>
                <a:cs typeface="Times New Roman" panose="02020603050405020304" pitchFamily="18" charset="0"/>
              </a:rPr>
              <a:t> el </a:t>
            </a:r>
            <a:r>
              <a:rPr lang="en-US" sz="2400" dirty="0" err="1">
                <a:solidFill>
                  <a:schemeClr val="tx2"/>
                </a:solidFill>
                <a:latin typeface="Arial" panose="020B0604020202020204" pitchFamily="34" charset="0"/>
                <a:cs typeface="Times New Roman" panose="02020603050405020304" pitchFamily="18" charset="0"/>
              </a:rPr>
              <a:t>cambio</a:t>
            </a:r>
            <a:r>
              <a:rPr lang="en-US" sz="2400" dirty="0">
                <a:solidFill>
                  <a:schemeClr val="tx2"/>
                </a:solidFill>
                <a:latin typeface="Arial" panose="020B0604020202020204" pitchFamily="34" charset="0"/>
                <a:cs typeface="Times New Roman" panose="02020603050405020304" pitchFamily="18" charset="0"/>
              </a:rPr>
              <a:t> a </a:t>
            </a:r>
            <a:r>
              <a:rPr lang="en-US" sz="2400" dirty="0" err="1">
                <a:solidFill>
                  <a:schemeClr val="tx2"/>
                </a:solidFill>
                <a:latin typeface="Arial" panose="020B0604020202020204" pitchFamily="34" charset="0"/>
                <a:cs typeface="Times New Roman" panose="02020603050405020304" pitchFamily="18" charset="0"/>
              </a:rPr>
              <a:t>partir</a:t>
            </a:r>
            <a:r>
              <a:rPr lang="en-US" sz="2400" dirty="0">
                <a:solidFill>
                  <a:schemeClr val="tx2"/>
                </a:solidFill>
                <a:latin typeface="Arial" panose="020B0604020202020204" pitchFamily="34" charset="0"/>
                <a:cs typeface="Times New Roman" panose="02020603050405020304" pitchFamily="18" charset="0"/>
              </a:rPr>
              <a:t> del </a:t>
            </a:r>
            <a:r>
              <a:rPr lang="en-US" sz="2400" dirty="0" err="1">
                <a:solidFill>
                  <a:schemeClr val="tx2"/>
                </a:solidFill>
                <a:latin typeface="Arial" panose="020B0604020202020204" pitchFamily="34" charset="0"/>
                <a:cs typeface="Times New Roman" panose="02020603050405020304" pitchFamily="18" charset="0"/>
              </a:rPr>
              <a:t>uso</a:t>
            </a:r>
            <a:r>
              <a:rPr lang="en-US" sz="2400" dirty="0">
                <a:solidFill>
                  <a:schemeClr val="tx2"/>
                </a:solidFill>
                <a:latin typeface="Arial" panose="020B0604020202020204" pitchFamily="34" charset="0"/>
                <a:cs typeface="Times New Roman" panose="02020603050405020304" pitchFamily="18" charset="0"/>
              </a:rPr>
              <a:t> de las </a:t>
            </a:r>
            <a:r>
              <a:rPr lang="en-US" sz="2400" dirty="0" err="1">
                <a:solidFill>
                  <a:schemeClr val="tx2"/>
                </a:solidFill>
                <a:latin typeface="Arial" panose="020B0604020202020204" pitchFamily="34" charset="0"/>
                <a:cs typeface="Times New Roman" panose="02020603050405020304" pitchFamily="18" charset="0"/>
              </a:rPr>
              <a:t>Escrituras</a:t>
            </a:r>
            <a:endParaRPr lang="en-US" sz="2400" dirty="0">
              <a:solidFill>
                <a:schemeClr val="tx2"/>
              </a:solidFill>
            </a:endParaRPr>
          </a:p>
        </p:txBody>
      </p:sp>
    </p:spTree>
    <p:extLst>
      <p:ext uri="{BB962C8B-B14F-4D97-AF65-F5344CB8AC3E}">
        <p14:creationId xmlns:p14="http://schemas.microsoft.com/office/powerpoint/2010/main" val="4064665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87E8A-77F1-4EE6-B918-DC779060E2C8}"/>
              </a:ext>
            </a:extLst>
          </p:cNvPr>
          <p:cNvSpPr>
            <a:spLocks noGrp="1"/>
          </p:cNvSpPr>
          <p:nvPr>
            <p:ph type="title"/>
          </p:nvPr>
        </p:nvSpPr>
        <p:spPr>
          <a:xfrm>
            <a:off x="383773" y="418142"/>
            <a:ext cx="8376454" cy="655210"/>
          </a:xfrm>
        </p:spPr>
        <p:txBody>
          <a:bodyPr/>
          <a:lstStyle/>
          <a:p>
            <a:r>
              <a:rPr lang="en-US" dirty="0" err="1"/>
              <a:t>Incluir</a:t>
            </a:r>
            <a:r>
              <a:rPr lang="en-US" dirty="0"/>
              <a:t> a </a:t>
            </a:r>
            <a:r>
              <a:rPr lang="en-US" dirty="0" err="1"/>
              <a:t>Otros</a:t>
            </a:r>
            <a:r>
              <a:rPr lang="en-US" dirty="0"/>
              <a:t> </a:t>
            </a:r>
            <a:r>
              <a:rPr lang="en-US" dirty="0" err="1"/>
              <a:t>en</a:t>
            </a:r>
            <a:r>
              <a:rPr lang="en-US" dirty="0"/>
              <a:t> el </a:t>
            </a:r>
            <a:r>
              <a:rPr lang="en-US" dirty="0" err="1"/>
              <a:t>Uso</a:t>
            </a:r>
            <a:r>
              <a:rPr lang="en-US" dirty="0"/>
              <a:t> de las </a:t>
            </a:r>
            <a:r>
              <a:rPr lang="en-US" dirty="0" err="1"/>
              <a:t>Escrituras</a:t>
            </a:r>
            <a:endParaRPr lang="en-US" dirty="0"/>
          </a:p>
        </p:txBody>
      </p:sp>
      <p:sp>
        <p:nvSpPr>
          <p:cNvPr id="4" name="TextBox 3">
            <a:extLst>
              <a:ext uri="{FF2B5EF4-FFF2-40B4-BE49-F238E27FC236}">
                <a16:creationId xmlns:a16="http://schemas.microsoft.com/office/drawing/2014/main" id="{9F4CFFA5-D62C-4B18-9E72-2AAC140DC498}"/>
              </a:ext>
            </a:extLst>
          </p:cNvPr>
          <p:cNvSpPr txBox="1"/>
          <p:nvPr/>
        </p:nvSpPr>
        <p:spPr>
          <a:xfrm>
            <a:off x="201619" y="4190842"/>
            <a:ext cx="5122736" cy="954107"/>
          </a:xfrm>
          <a:prstGeom prst="rect">
            <a:avLst/>
          </a:prstGeom>
          <a:noFill/>
        </p:spPr>
        <p:txBody>
          <a:bodyPr wrap="square" anchor="ctr">
            <a:spAutoFit/>
          </a:bodyPr>
          <a:lstStyle/>
          <a:p>
            <a:pPr algn="ctr"/>
            <a:r>
              <a:rPr lang="en-US" sz="2800" dirty="0" err="1">
                <a:solidFill>
                  <a:schemeClr val="tx2"/>
                </a:solidFill>
                <a:effectLst/>
                <a:latin typeface="Arial" panose="020B0604020202020204" pitchFamily="34" charset="0"/>
                <a:ea typeface="Calibri" panose="020F0502020204030204" pitchFamily="34" charset="0"/>
              </a:rPr>
              <a:t>Aplicar</a:t>
            </a:r>
            <a:r>
              <a:rPr lang="en-US" sz="2800" dirty="0">
                <a:solidFill>
                  <a:schemeClr val="tx2"/>
                </a:solidFill>
                <a:effectLst/>
                <a:latin typeface="Arial" panose="020B0604020202020204" pitchFamily="34" charset="0"/>
                <a:ea typeface="Calibri" panose="020F0502020204030204" pitchFamily="34" charset="0"/>
              </a:rPr>
              <a:t> </a:t>
            </a:r>
            <a:r>
              <a:rPr lang="en-US" sz="2800" dirty="0" err="1">
                <a:solidFill>
                  <a:schemeClr val="tx2"/>
                </a:solidFill>
                <a:effectLst/>
                <a:latin typeface="Arial" panose="020B0604020202020204" pitchFamily="34" charset="0"/>
                <a:ea typeface="Calibri" panose="020F0502020204030204" pitchFamily="34" charset="0"/>
              </a:rPr>
              <a:t>esto</a:t>
            </a:r>
            <a:r>
              <a:rPr lang="en-US" sz="2800" dirty="0">
                <a:solidFill>
                  <a:schemeClr val="tx2"/>
                </a:solidFill>
                <a:effectLst/>
                <a:latin typeface="Arial" panose="020B0604020202020204" pitchFamily="34" charset="0"/>
                <a:ea typeface="Calibri" panose="020F0502020204030204" pitchFamily="34" charset="0"/>
              </a:rPr>
              <a:t> a </a:t>
            </a:r>
            <a:r>
              <a:rPr lang="en-US" sz="2800" dirty="0" err="1">
                <a:solidFill>
                  <a:schemeClr val="tx2"/>
                </a:solidFill>
                <a:effectLst/>
                <a:latin typeface="Arial" panose="020B0604020202020204" pitchFamily="34" charset="0"/>
                <a:ea typeface="Calibri" panose="020F0502020204030204" pitchFamily="34" charset="0"/>
              </a:rPr>
              <a:t>los</a:t>
            </a:r>
            <a:r>
              <a:rPr lang="en-US" sz="2800" dirty="0">
                <a:solidFill>
                  <a:schemeClr val="tx2"/>
                </a:solidFill>
                <a:effectLst/>
                <a:latin typeface="Arial" panose="020B0604020202020204" pitchFamily="34" charset="0"/>
                <a:ea typeface="Calibri" panose="020F0502020204030204" pitchFamily="34" charset="0"/>
              </a:rPr>
              <a:t> planes para las </a:t>
            </a:r>
            <a:r>
              <a:rPr lang="en-US" sz="2800" dirty="0" err="1">
                <a:solidFill>
                  <a:schemeClr val="tx2"/>
                </a:solidFill>
                <a:effectLst/>
                <a:latin typeface="Arial" panose="020B0604020202020204" pitchFamily="34" charset="0"/>
                <a:ea typeface="Calibri" panose="020F0502020204030204" pitchFamily="34" charset="0"/>
              </a:rPr>
              <a:t>Escrituras</a:t>
            </a:r>
            <a:r>
              <a:rPr lang="en-US" sz="2800" dirty="0">
                <a:solidFill>
                  <a:schemeClr val="tx2"/>
                </a:solidFill>
                <a:effectLst/>
                <a:latin typeface="Arial" panose="020B0604020202020204" pitchFamily="34" charset="0"/>
                <a:ea typeface="Calibri" panose="020F0502020204030204" pitchFamily="34" charset="0"/>
              </a:rPr>
              <a:t> </a:t>
            </a:r>
            <a:r>
              <a:rPr lang="en-US" sz="2800" dirty="0" err="1">
                <a:solidFill>
                  <a:schemeClr val="tx2"/>
                </a:solidFill>
                <a:effectLst/>
                <a:latin typeface="Arial" panose="020B0604020202020204" pitchFamily="34" charset="0"/>
                <a:ea typeface="Calibri" panose="020F0502020204030204" pitchFamily="34" charset="0"/>
              </a:rPr>
              <a:t>en</a:t>
            </a:r>
            <a:r>
              <a:rPr lang="en-US" sz="2800" dirty="0">
                <a:solidFill>
                  <a:schemeClr val="tx2"/>
                </a:solidFill>
                <a:effectLst/>
                <a:latin typeface="Arial" panose="020B0604020202020204" pitchFamily="34" charset="0"/>
                <a:ea typeface="Calibri" panose="020F0502020204030204" pitchFamily="34" charset="0"/>
              </a:rPr>
              <a:t> la </a:t>
            </a:r>
            <a:r>
              <a:rPr lang="en-US" sz="2800" dirty="0" err="1">
                <a:solidFill>
                  <a:schemeClr val="tx2"/>
                </a:solidFill>
                <a:effectLst/>
                <a:latin typeface="Arial" panose="020B0604020202020204" pitchFamily="34" charset="0"/>
                <a:ea typeface="Calibri" panose="020F0502020204030204" pitchFamily="34" charset="0"/>
              </a:rPr>
              <a:t>comunidad</a:t>
            </a:r>
            <a:endParaRPr lang="en-US" sz="2800" dirty="0">
              <a:solidFill>
                <a:schemeClr val="tx2"/>
              </a:solidFill>
            </a:endParaRPr>
          </a:p>
        </p:txBody>
      </p:sp>
      <p:sp>
        <p:nvSpPr>
          <p:cNvPr id="5" name="Rectangle 4">
            <a:extLst>
              <a:ext uri="{FF2B5EF4-FFF2-40B4-BE49-F238E27FC236}">
                <a16:creationId xmlns:a16="http://schemas.microsoft.com/office/drawing/2014/main" id="{04C281DA-0433-4613-B5BB-D40383E6667D}"/>
              </a:ext>
            </a:extLst>
          </p:cNvPr>
          <p:cNvSpPr/>
          <p:nvPr/>
        </p:nvSpPr>
        <p:spPr>
          <a:xfrm>
            <a:off x="0" y="1556658"/>
            <a:ext cx="9144000" cy="1513114"/>
          </a:xfrm>
          <a:prstGeom prst="rect">
            <a:avLst/>
          </a:prstGeom>
          <a:solidFill>
            <a:schemeClr val="accent2">
              <a:lumMod val="20000"/>
              <a:lumOff val="80000"/>
            </a:schemeClr>
          </a:solidFill>
          <a:ln>
            <a:noFill/>
          </a:ln>
        </p:spPr>
        <p:txBody>
          <a:bodyPr rtlCol="0" anchor="ctr">
            <a:no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C1885F9-3E61-49A4-BBF5-6A6BFFB78B4B}"/>
              </a:ext>
            </a:extLst>
          </p:cNvPr>
          <p:cNvSpPr txBox="1"/>
          <p:nvPr/>
        </p:nvSpPr>
        <p:spPr>
          <a:xfrm>
            <a:off x="2220686" y="1713051"/>
            <a:ext cx="4702628" cy="1200329"/>
          </a:xfrm>
          <a:prstGeom prst="rect">
            <a:avLst/>
          </a:prstGeom>
          <a:noFill/>
        </p:spPr>
        <p:txBody>
          <a:bodyPr wrap="square" anchor="ctr">
            <a:spAutoFit/>
          </a:bodyPr>
          <a:lstStyle/>
          <a:p>
            <a:pPr algn="ctr"/>
            <a:r>
              <a:rPr lang="en-US" sz="3600" dirty="0">
                <a:solidFill>
                  <a:schemeClr val="tx2"/>
                </a:solidFill>
                <a:latin typeface="Arial" panose="020B0604020202020204" pitchFamily="34" charset="0"/>
                <a:ea typeface="Calibri" panose="020F0502020204030204" pitchFamily="34" charset="0"/>
              </a:rPr>
              <a:t>Leer</a:t>
            </a:r>
            <a:br>
              <a:rPr lang="en-US" sz="3600" b="1" dirty="0">
                <a:solidFill>
                  <a:schemeClr val="tx2"/>
                </a:solidFill>
                <a:effectLst/>
                <a:latin typeface="Arial" panose="020B0604020202020204" pitchFamily="34" charset="0"/>
                <a:ea typeface="Calibri" panose="020F0502020204030204" pitchFamily="34" charset="0"/>
              </a:rPr>
            </a:br>
            <a:r>
              <a:rPr lang="en-US" sz="3600" b="1" dirty="0" err="1">
                <a:solidFill>
                  <a:schemeClr val="accent1"/>
                </a:solidFill>
                <a:latin typeface="Arial" panose="020B0604020202020204" pitchFamily="34" charset="0"/>
                <a:ea typeface="Calibri" panose="020F0502020204030204" pitchFamily="34" charset="0"/>
              </a:rPr>
              <a:t>Hechos</a:t>
            </a:r>
            <a:r>
              <a:rPr lang="en-US" sz="3600" b="1" dirty="0">
                <a:solidFill>
                  <a:schemeClr val="accent1"/>
                </a:solidFill>
                <a:effectLst/>
                <a:latin typeface="Arial" panose="020B0604020202020204" pitchFamily="34" charset="0"/>
                <a:ea typeface="Calibri" panose="020F0502020204030204" pitchFamily="34" charset="0"/>
              </a:rPr>
              <a:t> 8:27-38</a:t>
            </a:r>
            <a:endParaRPr lang="en-US" sz="3600" dirty="0">
              <a:solidFill>
                <a:schemeClr val="accent1"/>
              </a:solidFill>
            </a:endParaRPr>
          </a:p>
        </p:txBody>
      </p:sp>
      <p:pic>
        <p:nvPicPr>
          <p:cNvPr id="9" name="Picture 8">
            <a:extLst>
              <a:ext uri="{FF2B5EF4-FFF2-40B4-BE49-F238E27FC236}">
                <a16:creationId xmlns:a16="http://schemas.microsoft.com/office/drawing/2014/main" id="{738C2ED6-6243-42AC-9023-1EF9988BF83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636722" y="3323694"/>
            <a:ext cx="2812797" cy="2812797"/>
          </a:xfrm>
          <a:prstGeom prst="ellipse">
            <a:avLst/>
          </a:prstGeom>
          <a:ln w="57150">
            <a:solidFill>
              <a:schemeClr val="accent3"/>
            </a:solidFill>
          </a:ln>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3669728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F6CDDA-C797-D6CB-3037-6327B5C34ADF}"/>
              </a:ext>
            </a:extLst>
          </p:cNvPr>
          <p:cNvSpPr txBox="1"/>
          <p:nvPr/>
        </p:nvSpPr>
        <p:spPr>
          <a:xfrm>
            <a:off x="326206" y="922550"/>
            <a:ext cx="8491587"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2400" dirty="0">
                <a:latin typeface="system-ui"/>
              </a:rPr>
              <a:t>Se levantó, pues, y se fue. Y he aquí que un hombre etíope, eunuco de gran autoridad bajo Candace, reina de los etíopes, que tenía a su cargo todo su tesoro, y que había venido a Jerusalén a adorar, </a:t>
            </a:r>
            <a:r>
              <a:rPr lang="es-ES" sz="2400" b="1" dirty="0">
                <a:latin typeface="system-ui"/>
              </a:rPr>
              <a:t>28</a:t>
            </a:r>
            <a:r>
              <a:rPr lang="es-ES" sz="2400" dirty="0">
                <a:latin typeface="system-ui"/>
              </a:rPr>
              <a:t> volvía. Y sentado en su carro, leía al profeta Isaías. </a:t>
            </a:r>
            <a:r>
              <a:rPr lang="es-ES" sz="2400" b="1" dirty="0">
                <a:latin typeface="system-ui"/>
              </a:rPr>
              <a:t>29</a:t>
            </a:r>
            <a:r>
              <a:rPr lang="es-ES" sz="2400" dirty="0">
                <a:latin typeface="system-ui"/>
              </a:rPr>
              <a:t> Entonces el Espíritu le dijo a Felipe: "Acércate y alcanza este carro".
</a:t>
            </a:r>
            <a:r>
              <a:rPr lang="es-ES" sz="2400" b="1" dirty="0">
                <a:latin typeface="system-ui"/>
              </a:rPr>
              <a:t>30</a:t>
            </a:r>
            <a:r>
              <a:rPr lang="es-ES" sz="2400" dirty="0">
                <a:latin typeface="system-ui"/>
              </a:rPr>
              <a:t> Entonces Felipe corrió hacia él, le oyó leer al profeta Isaías y le dijo: —¿Entiendes lo que estás leyendo?
</a:t>
            </a:r>
            <a:r>
              <a:rPr lang="es-ES" sz="2400" b="1" dirty="0">
                <a:latin typeface="system-ui"/>
              </a:rPr>
              <a:t>31</a:t>
            </a:r>
            <a:r>
              <a:rPr lang="es-ES" sz="2400" dirty="0">
                <a:latin typeface="system-ui"/>
              </a:rPr>
              <a:t> Y él dijo: ¿Cómo podré yo, si no hay quien me guíe? Y le pidió a Felipe que subiera y se sentara con él. </a:t>
            </a:r>
            <a:r>
              <a:rPr lang="es-ES" sz="2400" b="1" dirty="0">
                <a:latin typeface="system-ui"/>
              </a:rPr>
              <a:t>32</a:t>
            </a:r>
            <a:r>
              <a:rPr lang="es-ES" sz="2400" dirty="0">
                <a:latin typeface="system-ui"/>
              </a:rPr>
              <a:t> El lugar de la Escritura que leyó era éste:
"Fue llevado como una oveja al matadero;</a:t>
            </a:r>
            <a:br>
              <a:rPr lang="es-ES" sz="2400" dirty="0">
                <a:latin typeface="system-ui"/>
              </a:rPr>
            </a:br>
            <a:r>
              <a:rPr lang="es-ES" sz="2400" dirty="0">
                <a:latin typeface="system-ui"/>
              </a:rPr>
              <a:t>Y como el cordero que enmudece delante de su trasquilador,</a:t>
            </a:r>
            <a:br>
              <a:rPr lang="es-ES" sz="2400" dirty="0">
                <a:latin typeface="system-ui"/>
              </a:rPr>
            </a:br>
            <a:r>
              <a:rPr lang="es-ES" sz="2400" dirty="0">
                <a:latin typeface="system-ui"/>
              </a:rPr>
              <a:t>Y no abrió su boca.</a:t>
            </a:r>
          </a:p>
        </p:txBody>
      </p:sp>
      <p:sp>
        <p:nvSpPr>
          <p:cNvPr id="2" name="TextBox 1">
            <a:extLst>
              <a:ext uri="{FF2B5EF4-FFF2-40B4-BE49-F238E27FC236}">
                <a16:creationId xmlns:a16="http://schemas.microsoft.com/office/drawing/2014/main" id="{7C5A6735-6ED2-B9AD-6A2E-2A74EC093D71}"/>
              </a:ext>
            </a:extLst>
          </p:cNvPr>
          <p:cNvSpPr txBox="1"/>
          <p:nvPr/>
        </p:nvSpPr>
        <p:spPr>
          <a:xfrm>
            <a:off x="298758" y="460885"/>
            <a:ext cx="825586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err="1">
                <a:latin typeface="system-ui"/>
              </a:rPr>
              <a:t>Hechos</a:t>
            </a:r>
            <a:r>
              <a:rPr lang="en-US" sz="2400" dirty="0">
                <a:latin typeface="system-ui"/>
              </a:rPr>
              <a:t> 8:27-38</a:t>
            </a:r>
          </a:p>
        </p:txBody>
      </p:sp>
    </p:spTree>
    <p:extLst>
      <p:ext uri="{BB962C8B-B14F-4D97-AF65-F5344CB8AC3E}">
        <p14:creationId xmlns:p14="http://schemas.microsoft.com/office/powerpoint/2010/main" val="5732350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F6CDDA-C797-D6CB-3037-6327B5C34ADF}"/>
              </a:ext>
            </a:extLst>
          </p:cNvPr>
          <p:cNvSpPr txBox="1"/>
          <p:nvPr/>
        </p:nvSpPr>
        <p:spPr>
          <a:xfrm>
            <a:off x="432704" y="735040"/>
            <a:ext cx="8550658"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2400" b="1" dirty="0">
                <a:latin typeface="system-ui"/>
              </a:rPr>
              <a:t>33</a:t>
            </a:r>
            <a:r>
              <a:rPr lang="es-ES" sz="2400" dirty="0">
                <a:latin typeface="system-ui"/>
              </a:rPr>
              <a:t> En su humillación le fue quitada la justicia,</a:t>
            </a:r>
            <a:br>
              <a:rPr lang="es-ES" sz="2400" dirty="0">
                <a:latin typeface="system-ui"/>
              </a:rPr>
            </a:br>
            <a:r>
              <a:rPr lang="es-ES" sz="2400" dirty="0">
                <a:latin typeface="system-ui"/>
              </a:rPr>
              <a:t>¿Y quién declarará su generación?</a:t>
            </a:r>
            <a:br>
              <a:rPr lang="es-ES" sz="2400" dirty="0">
                <a:latin typeface="system-ui"/>
              </a:rPr>
            </a:br>
            <a:r>
              <a:rPr lang="es-ES" sz="2400" dirty="0">
                <a:latin typeface="system-ui"/>
              </a:rPr>
              <a:t>Porque su vida ha sido quitada de la tierra".
</a:t>
            </a:r>
            <a:r>
              <a:rPr lang="es-ES" sz="2400" b="1" dirty="0">
                <a:latin typeface="system-ui"/>
              </a:rPr>
              <a:t>34</a:t>
            </a:r>
            <a:r>
              <a:rPr lang="es-ES" sz="2400" dirty="0">
                <a:latin typeface="system-ui"/>
              </a:rPr>
              <a:t> Entonces el eunuco respondió a Felipe y le dijo: —Te pregunto: ¿De quién dice esto el profeta, de sí mismo o de otro hombre? </a:t>
            </a:r>
            <a:r>
              <a:rPr lang="es-ES" sz="2400" b="1" dirty="0">
                <a:latin typeface="system-ui"/>
              </a:rPr>
              <a:t>35</a:t>
            </a:r>
            <a:r>
              <a:rPr lang="es-ES" sz="2400" dirty="0">
                <a:latin typeface="system-ui"/>
              </a:rPr>
              <a:t> Entonces Felipe abrió su boca y, comenzando por esta Escritura, le predicó a Jesús. </a:t>
            </a:r>
            <a:r>
              <a:rPr lang="es-ES" sz="2400" b="1" dirty="0">
                <a:latin typeface="system-ui"/>
              </a:rPr>
              <a:t>36</a:t>
            </a:r>
            <a:r>
              <a:rPr lang="es-ES" sz="2400" dirty="0">
                <a:latin typeface="system-ui"/>
              </a:rPr>
              <a:t> Y mientras iban por el camino, llegaron a un lugar donde había agua. Y el eunuco dijo: "Mira, aquí hay agua. ¿Qué es lo que me impide bautizarme?"
</a:t>
            </a:r>
            <a:r>
              <a:rPr lang="es-ES" sz="2400" b="1" dirty="0">
                <a:latin typeface="system-ui"/>
              </a:rPr>
              <a:t>37</a:t>
            </a:r>
            <a:r>
              <a:rPr lang="es-ES" sz="2400" dirty="0">
                <a:latin typeface="system-ui"/>
              </a:rPr>
              <a:t> Entonces Felipe dijo: —Si crees de todo corazón, puedes.
Y él respondió, y dijo: Yo creo que Jesucristo es el Hijo de Dios.
</a:t>
            </a:r>
            <a:r>
              <a:rPr lang="es-ES" sz="2400" b="1" dirty="0">
                <a:latin typeface="system-ui"/>
              </a:rPr>
              <a:t>38</a:t>
            </a:r>
            <a:r>
              <a:rPr lang="es-ES" sz="2400" dirty="0">
                <a:latin typeface="system-ui"/>
              </a:rPr>
              <a:t> Entonces mandó que el carro se detuviera. Felipe y el eunuco descendieron al agua, y él lo bautizó.</a:t>
            </a:r>
            <a:endParaRPr lang="en-US" sz="2400" dirty="0">
              <a:latin typeface="system-ui"/>
            </a:endParaRPr>
          </a:p>
        </p:txBody>
      </p:sp>
    </p:spTree>
    <p:extLst>
      <p:ext uri="{BB962C8B-B14F-4D97-AF65-F5344CB8AC3E}">
        <p14:creationId xmlns:p14="http://schemas.microsoft.com/office/powerpoint/2010/main" val="1169938722"/>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ée un document." ma:contentTypeScope="" ma:versionID="f2ed5a1991e837c0d2ca53b2a6841064">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e13a80fbed6397552902e3c9b396cc9a"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Propriétés de la stratégie de conformité unifiée" ma:hidden="true" ma:internalName="_ip_UnifiedCompliancePolicyProperties">
      <xsd:simpleType>
        <xsd:restriction base="dms:Note"/>
      </xsd:simpleType>
    </xsd:element>
    <xsd:element name="_ip_UnifiedCompliancePolicyUIAction" ma:index="26" nillable="true" ma:displayName="Action d’interface utilisateur de la stratégie de conformité unifiée"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Balises d’image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D870300-B03F-45F7-9154-521D8C74684E}">
  <ds:schemaRefs>
    <ds:schemaRef ds:uri="http://purl.org/dc/dcmitype/"/>
    <ds:schemaRef ds:uri="http://schemas.microsoft.com/office/2006/documentManagement/types"/>
    <ds:schemaRef ds:uri="http://purl.org/dc/terms/"/>
    <ds:schemaRef ds:uri="http://schemas.openxmlformats.org/package/2006/metadata/core-properties"/>
    <ds:schemaRef ds:uri="http://schemas.microsoft.com/sharepoint/v3"/>
    <ds:schemaRef ds:uri="http://schemas.microsoft.com/office/2006/metadata/properties"/>
    <ds:schemaRef ds:uri="9ede4979-7183-4f81-a394-71c40c9222c4"/>
    <ds:schemaRef ds:uri="http://www.w3.org/XML/1998/namespace"/>
    <ds:schemaRef ds:uri="http://schemas.microsoft.com/office/infopath/2007/PartnerControls"/>
    <ds:schemaRef ds:uri="038937e4-20c5-4a73-b245-175c4ead9603"/>
    <ds:schemaRef ds:uri="http://purl.org/dc/elements/1.1/"/>
  </ds:schemaRefs>
</ds:datastoreItem>
</file>

<file path=customXml/itemProps2.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3.xml><?xml version="1.0" encoding="utf-8"?>
<ds:datastoreItem xmlns:ds="http://schemas.openxmlformats.org/officeDocument/2006/customXml" ds:itemID="{E6BAB282-FE12-444C-ABF0-7AE0349578E0}"/>
</file>

<file path=docProps/app.xml><?xml version="1.0" encoding="utf-8"?>
<Properties xmlns="http://schemas.openxmlformats.org/officeDocument/2006/extended-properties" xmlns:vt="http://schemas.openxmlformats.org/officeDocument/2006/docPropsVTypes">
  <Template>Office Theme</Template>
  <TotalTime>1738</TotalTime>
  <Words>666</Words>
  <Application>Microsoft Office PowerPoint</Application>
  <PresentationFormat>Apresentação na tela (4:3)</PresentationFormat>
  <Paragraphs>27</Paragraphs>
  <Slides>8</Slides>
  <Notes>1</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8</vt:i4>
      </vt:variant>
    </vt:vector>
  </HeadingPairs>
  <TitlesOfParts>
    <vt:vector size="14" baseType="lpstr">
      <vt:lpstr>Arial</vt:lpstr>
      <vt:lpstr>Arial Black</vt:lpstr>
      <vt:lpstr>Calibri</vt:lpstr>
      <vt:lpstr>system-ui</vt:lpstr>
      <vt:lpstr>Times New Roman</vt:lpstr>
      <vt:lpstr>Office Theme</vt:lpstr>
      <vt:lpstr>Apresentação do PowerPoint</vt:lpstr>
      <vt:lpstr>Apresentação do PowerPoint</vt:lpstr>
      <vt:lpstr>Cambio en la Comunidad a traves de las Escrituras</vt:lpstr>
      <vt:lpstr>Ayuda a la Comunidad el Uso de las Escrituras</vt:lpstr>
      <vt:lpstr>Medir y Celebrar el Cambio</vt:lpstr>
      <vt:lpstr>Incluir a Otros en el Uso de las Escrituras</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Eline Menezes</cp:lastModifiedBy>
  <cp:revision>228</cp:revision>
  <dcterms:created xsi:type="dcterms:W3CDTF">2019-03-18T18:21:25Z</dcterms:created>
  <dcterms:modified xsi:type="dcterms:W3CDTF">2025-04-15T21:42:50Z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